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605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740"/>
    <a:srgbClr val="055559"/>
    <a:srgbClr val="0C9195"/>
    <a:srgbClr val="005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FF7DD-1818-E146-BC34-3570C5DCCAB5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F2644-D363-3841-BFBC-06AED611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4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F2644-D363-3841-BFBC-06AED611D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2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4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6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06E6B-C915-0444-81AF-5E0B41DC8FCE}" type="datetimeFigureOut">
              <a:rPr lang="en-US" smtClean="0"/>
              <a:t>5/24/22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F4C6A-6E3B-A34C-BA7F-0A93E5EBB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>
            <a:extLst>
              <a:ext uri="{FF2B5EF4-FFF2-40B4-BE49-F238E27FC236}">
                <a16:creationId xmlns:a16="http://schemas.microsoft.com/office/drawing/2014/main" id="{C5EA158B-682A-75F7-AC73-BB4337C8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61" y="1176414"/>
            <a:ext cx="3818996" cy="25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D91ACBD-67B8-B7FE-6C9A-D916648F2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03"/>
          <a:stretch/>
        </p:blipFill>
        <p:spPr bwMode="auto">
          <a:xfrm>
            <a:off x="756561" y="1153606"/>
            <a:ext cx="3549718" cy="25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86C24E-F79E-8A40-BD25-1E2B666D08D5}"/>
              </a:ext>
            </a:extLst>
          </p:cNvPr>
          <p:cNvSpPr/>
          <p:nvPr/>
        </p:nvSpPr>
        <p:spPr>
          <a:xfrm>
            <a:off x="109840" y="86167"/>
            <a:ext cx="9679619" cy="6660407"/>
          </a:xfrm>
          <a:prstGeom prst="rect">
            <a:avLst/>
          </a:prstGeom>
          <a:noFill/>
          <a:ln w="38100"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FDDE5-5A1E-F64C-A66A-A5AA5B6EA0FA}"/>
              </a:ext>
            </a:extLst>
          </p:cNvPr>
          <p:cNvSpPr/>
          <p:nvPr/>
        </p:nvSpPr>
        <p:spPr>
          <a:xfrm rot="5400000">
            <a:off x="4514136" y="-2995488"/>
            <a:ext cx="669995" cy="6826105"/>
          </a:xfrm>
          <a:prstGeom prst="rect">
            <a:avLst/>
          </a:prstGeom>
          <a:solidFill>
            <a:srgbClr val="032740"/>
          </a:solidFill>
          <a:ln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0D027-3F26-0044-94B2-1C1E8BC2847D}"/>
              </a:ext>
            </a:extLst>
          </p:cNvPr>
          <p:cNvSpPr txBox="1"/>
          <p:nvPr/>
        </p:nvSpPr>
        <p:spPr>
          <a:xfrm>
            <a:off x="1552039" y="223321"/>
            <a:ext cx="659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  <a:cs typeface="Beirut" pitchFamily="2" charset="-78"/>
              </a:rPr>
              <a:t>BENEFITS OF READING ACTIVITIES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13996-BCAC-9A45-A2D5-05379834AE6E}"/>
              </a:ext>
            </a:extLst>
          </p:cNvPr>
          <p:cNvSpPr txBox="1"/>
          <p:nvPr/>
        </p:nvSpPr>
        <p:spPr>
          <a:xfrm>
            <a:off x="621922" y="813252"/>
            <a:ext cx="381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32740"/>
                </a:solidFill>
                <a:latin typeface="Century Gothic" panose="020B0502020202020204" pitchFamily="34" charset="0"/>
              </a:rPr>
              <a:t>Children learn new words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7BAD5-0B1F-2542-B3AE-25C669A41098}"/>
              </a:ext>
            </a:extLst>
          </p:cNvPr>
          <p:cNvSpPr txBox="1"/>
          <p:nvPr/>
        </p:nvSpPr>
        <p:spPr>
          <a:xfrm>
            <a:off x="4654146" y="813252"/>
            <a:ext cx="4416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32740"/>
                </a:solidFill>
                <a:latin typeface="Century Gothic" panose="020B0502020202020204" pitchFamily="34" charset="0"/>
              </a:rPr>
              <a:t>Children do better at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8F1A7-0C83-1E4D-9E18-AFB8B82B36E5}"/>
              </a:ext>
            </a:extLst>
          </p:cNvPr>
          <p:cNvSpPr txBox="1"/>
          <p:nvPr/>
        </p:nvSpPr>
        <p:spPr>
          <a:xfrm>
            <a:off x="593026" y="3830435"/>
            <a:ext cx="406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32740"/>
                </a:solidFill>
                <a:latin typeface="Century Gothic" panose="020B0502020202020204" pitchFamily="34" charset="0"/>
              </a:rPr>
              <a:t>Children learn about the world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BED63-EA28-D84B-964E-E11C46127D04}"/>
              </a:ext>
            </a:extLst>
          </p:cNvPr>
          <p:cNvSpPr txBox="1"/>
          <p:nvPr/>
        </p:nvSpPr>
        <p:spPr>
          <a:xfrm>
            <a:off x="4540642" y="3830435"/>
            <a:ext cx="495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32740"/>
                </a:solidFill>
                <a:latin typeface="Century Gothic" panose="020B0502020202020204" pitchFamily="34" charset="0"/>
              </a:rPr>
              <a:t>Children enjoy quality family time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B3AE94-0880-1E31-9DB1-16933F2F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24" y="4168989"/>
            <a:ext cx="3251523" cy="25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C7ADDD-B4CE-9E49-E106-669EE3C3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85" y="4168989"/>
            <a:ext cx="3278226" cy="2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5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0536ABDDDBF45ABADC8696AEB7F0B" ma:contentTypeVersion="20" ma:contentTypeDescription="Create a new document." ma:contentTypeScope="" ma:versionID="7cd80873626985dc6bbcb8d0d5060c15">
  <xsd:schema xmlns:xsd="http://www.w3.org/2001/XMLSchema" xmlns:xs="http://www.w3.org/2001/XMLSchema" xmlns:p="http://schemas.microsoft.com/office/2006/metadata/properties" xmlns:ns2="85282a53-827d-4236-8de6-76a7d51d147d" xmlns:ns3="9a188e2d-56f4-4f7a-a55c-e30715b3b209" targetNamespace="http://schemas.microsoft.com/office/2006/metadata/properties" ma:root="true" ma:fieldsID="a2a43850a99ca2419fd57da22f731983" ns2:_="" ns3:_="">
    <xsd:import namespace="85282a53-827d-4236-8de6-76a7d51d147d"/>
    <xsd:import namespace="9a188e2d-56f4-4f7a-a55c-e30715b3b2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5e1065-da3f-45e9-8d1d-3b148c6d2d74}" ma:internalName="TaxCatchAll" ma:showField="CatchAllData" ma:web="85282a53-827d-4236-8de6-76a7d51d1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88e2d-56f4-4f7a-a55c-e30715b3b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3a50168-aca0-4378-93b9-26abe5ae6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82a53-827d-4236-8de6-76a7d51d147d" xsi:nil="true"/>
    <lcf76f155ced4ddcb4097134ff3c332f xmlns="9a188e2d-56f4-4f7a-a55c-e30715b3b2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72E87A-2174-4DC9-864B-5A82B7D00F74}"/>
</file>

<file path=customXml/itemProps2.xml><?xml version="1.0" encoding="utf-8"?>
<ds:datastoreItem xmlns:ds="http://schemas.openxmlformats.org/officeDocument/2006/customXml" ds:itemID="{B47216DC-2001-4FA5-A8E0-6097E6390F81}"/>
</file>

<file path=customXml/itemProps3.xml><?xml version="1.0" encoding="utf-8"?>
<ds:datastoreItem xmlns:ds="http://schemas.openxmlformats.org/officeDocument/2006/customXml" ds:itemID="{10F74581-8012-4A5F-986F-E4A3D56B9241}"/>
</file>

<file path=customXml/itemProps4.xml><?xml version="1.0" encoding="utf-8"?>
<ds:datastoreItem xmlns:ds="http://schemas.openxmlformats.org/officeDocument/2006/customXml" ds:itemID="{7700EE04-F0D8-473A-8804-556671101DF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24</Words>
  <Application>Microsoft Macintosh PowerPoint</Application>
  <PresentationFormat>A4 Paper (210x297 mm)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Marlow, MB, Mej [marlow@sun.ac.za]</dc:creator>
  <cp:lastModifiedBy>Marlow, MB, Mej [marlow@sun.ac.za]</cp:lastModifiedBy>
  <cp:revision>6</cp:revision>
  <dcterms:created xsi:type="dcterms:W3CDTF">2022-03-23T07:03:45Z</dcterms:created>
  <dcterms:modified xsi:type="dcterms:W3CDTF">2022-05-24T13:50:01Z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0x01010093F3CDDC0FB56B479C97EB10830AA38E</vt:lpwstr>
  </property>
  <property fmtid="{D5CDD505-2E9C-101B-9397-08002B2CF9AE}" pid="3" name="_dlc_DocIdItemGuid">
    <vt:lpwstr>d74ef93f-0b5c-4095-ae42-9bfc9a3a871d</vt:lpwstr>
  </property>
</Properties>
</file>