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605" r:id="rId2"/>
    <p:sldId id="606" r:id="rId3"/>
    <p:sldId id="607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559"/>
    <a:srgbClr val="0C9195"/>
    <a:srgbClr val="005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FF7DD-1818-E146-BC34-3570C5DCCAB5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F2644-D363-3841-BFBC-06AED611D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2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7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4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4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05CD4A-50E8-1D4C-A773-2FD4EA609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8" t="-3275" r="4502" b="13341"/>
          <a:stretch/>
        </p:blipFill>
        <p:spPr>
          <a:xfrm>
            <a:off x="5255076" y="909717"/>
            <a:ext cx="4018652" cy="237891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pic>
        <p:nvPicPr>
          <p:cNvPr id="14" name="Picture 13" descr="A picture containing indoor, bedroom&#10;&#10;Description automatically generated">
            <a:extLst>
              <a:ext uri="{FF2B5EF4-FFF2-40B4-BE49-F238E27FC236}">
                <a16:creationId xmlns:a16="http://schemas.microsoft.com/office/drawing/2014/main" id="{98B66744-832A-0041-AACC-42B05E8A2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9" t="9974" r="18432" b="16991"/>
          <a:stretch/>
        </p:blipFill>
        <p:spPr>
          <a:xfrm>
            <a:off x="523589" y="910286"/>
            <a:ext cx="4113051" cy="237891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05846"/>
          </a:solidFill>
          <a:ln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BEFORE THE STORY</a:t>
            </a:r>
          </a:p>
        </p:txBody>
      </p:sp>
      <p:pic>
        <p:nvPicPr>
          <p:cNvPr id="11" name="Picture 10" descr="A picture containing person, orange&#10;&#10;Description automatically generated">
            <a:extLst>
              <a:ext uri="{FF2B5EF4-FFF2-40B4-BE49-F238E27FC236}">
                <a16:creationId xmlns:a16="http://schemas.microsoft.com/office/drawing/2014/main" id="{B1CA8B40-439D-5A4D-B611-B4B31CF297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1" t="9281" r="4582" b="4649"/>
          <a:stretch/>
        </p:blipFill>
        <p:spPr>
          <a:xfrm>
            <a:off x="5212608" y="3941504"/>
            <a:ext cx="4061120" cy="228528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pic>
        <p:nvPicPr>
          <p:cNvPr id="12" name="Picture 11" descr="A picture containing text, indoor, desk&#10;&#10;Description automatically generated">
            <a:extLst>
              <a:ext uri="{FF2B5EF4-FFF2-40B4-BE49-F238E27FC236}">
                <a16:creationId xmlns:a16="http://schemas.microsoft.com/office/drawing/2014/main" id="{533BFDBD-5031-6C4A-AD08-BDD6FFA80A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41" r="10177"/>
          <a:stretch/>
        </p:blipFill>
        <p:spPr>
          <a:xfrm>
            <a:off x="523588" y="3941507"/>
            <a:ext cx="4061120" cy="2285285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644651" y="3378145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a space at home for 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5270687" y="3373463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reading part of your daily routine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549554" y="6317406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Find a comfortable way to sit together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212608" y="6317406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Discuss the book’s cover</a:t>
            </a:r>
          </a:p>
        </p:txBody>
      </p:sp>
      <p:pic>
        <p:nvPicPr>
          <p:cNvPr id="19" name="Picture 18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B2D1C091-17F5-AA42-96E2-9E907372BE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677" t="22397" r="33925" b="22829"/>
          <a:stretch/>
        </p:blipFill>
        <p:spPr>
          <a:xfrm>
            <a:off x="4850033" y="837390"/>
            <a:ext cx="1385367" cy="13494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725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C9195"/>
          </a:solidFill>
          <a:ln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DURING THE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730330" y="3440702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Use the pictures to describe the 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5169815" y="3436790"/>
            <a:ext cx="4142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Mimic sounds and actions from the story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612373" y="6308397"/>
            <a:ext cx="423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Ask your child questions about the 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351665" y="6308397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Praise your child’s efforts!</a:t>
            </a:r>
          </a:p>
        </p:txBody>
      </p:sp>
      <p:pic>
        <p:nvPicPr>
          <p:cNvPr id="19" name="Picture 1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7016E1BC-AF81-A94D-BE50-DCFFD6A70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22" t="25797" r="29428" b="30450"/>
          <a:stretch/>
        </p:blipFill>
        <p:spPr>
          <a:xfrm>
            <a:off x="5391197" y="4036325"/>
            <a:ext cx="3820100" cy="2172449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0" name="Picture 19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90402822-2EB9-8749-AAEC-95CD9731F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2" t="6339" r="5343" b="732"/>
          <a:stretch/>
        </p:blipFill>
        <p:spPr>
          <a:xfrm>
            <a:off x="830677" y="4036325"/>
            <a:ext cx="3718648" cy="2172449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1" name="Picture 20" descr="A picture containing indoor, wall, decorated&#10;&#10;Description automatically generated">
            <a:extLst>
              <a:ext uri="{FF2B5EF4-FFF2-40B4-BE49-F238E27FC236}">
                <a16:creationId xmlns:a16="http://schemas.microsoft.com/office/drawing/2014/main" id="{0B3F60A5-4499-9C4E-BF51-8F249245A0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4" t="2667" r="15951"/>
          <a:stretch/>
        </p:blipFill>
        <p:spPr>
          <a:xfrm>
            <a:off x="980412" y="933367"/>
            <a:ext cx="3500680" cy="2389689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EC37A3-821F-F44C-B53A-4916CC828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21" t="8147" r="9850"/>
          <a:stretch/>
        </p:blipFill>
        <p:spPr>
          <a:xfrm>
            <a:off x="5153661" y="910685"/>
            <a:ext cx="3195696" cy="2425479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3" name="Picture 2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93E6BBC9-433D-6D49-9EA2-C048E4A984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782" t="11243" r="24086" b="24241"/>
          <a:stretch/>
        </p:blipFill>
        <p:spPr>
          <a:xfrm>
            <a:off x="7468009" y="417564"/>
            <a:ext cx="2242238" cy="2212777"/>
          </a:xfrm>
          <a:prstGeom prst="ellipse">
            <a:avLst/>
          </a:prstGeom>
          <a:ln w="38100">
            <a:solidFill>
              <a:srgbClr val="0C9195"/>
            </a:solidFill>
          </a:ln>
        </p:spPr>
      </p:pic>
    </p:spTree>
    <p:extLst>
      <p:ext uri="{BB962C8B-B14F-4D97-AF65-F5344CB8AC3E}">
        <p14:creationId xmlns:p14="http://schemas.microsoft.com/office/powerpoint/2010/main" val="55733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55559"/>
          </a:solidFill>
          <a:ln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AFTER THE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594087" y="3416370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to re-tell the 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4611429" y="3411014"/>
            <a:ext cx="505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what they thought about the story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435231" y="6296125"/>
            <a:ext cx="423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Write sentences or draw key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169815" y="6296125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Make up songs or act out key events</a:t>
            </a:r>
          </a:p>
        </p:txBody>
      </p:sp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2F8EA37-292A-5544-9D25-D66801FC6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" t="140" r="5794" b="7258"/>
          <a:stretch/>
        </p:blipFill>
        <p:spPr>
          <a:xfrm>
            <a:off x="585568" y="1070950"/>
            <a:ext cx="3936086" cy="2211463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214F94F-91D5-2B43-A6B4-682DC9CD7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7" t="-74" r="12826" b="281"/>
          <a:stretch/>
        </p:blipFill>
        <p:spPr>
          <a:xfrm>
            <a:off x="362793" y="657571"/>
            <a:ext cx="1645621" cy="1519111"/>
          </a:xfrm>
          <a:prstGeom prst="ellipse">
            <a:avLst/>
          </a:prstGeom>
          <a:ln w="38100">
            <a:solidFill>
              <a:srgbClr val="055559"/>
            </a:solidFill>
          </a:ln>
        </p:spPr>
      </p:pic>
      <p:pic>
        <p:nvPicPr>
          <p:cNvPr id="25" name="Picture 2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58430DE-FBCB-344C-B79E-16F846CA3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30" t="15121" r="17093" b="12727"/>
          <a:stretch/>
        </p:blipFill>
        <p:spPr>
          <a:xfrm>
            <a:off x="702659" y="3975480"/>
            <a:ext cx="3818995" cy="2222291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6" name="Picture 25" descr="A picture containing indoor, wall, bedroom, toy&#10;&#10;Description automatically generated">
            <a:extLst>
              <a:ext uri="{FF2B5EF4-FFF2-40B4-BE49-F238E27FC236}">
                <a16:creationId xmlns:a16="http://schemas.microsoft.com/office/drawing/2014/main" id="{D0C6BD7A-3E3C-0345-87FE-23DE9E4E88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5" t="2054" r="1099" b="634"/>
          <a:stretch/>
        </p:blipFill>
        <p:spPr>
          <a:xfrm>
            <a:off x="5169815" y="3980942"/>
            <a:ext cx="3936086" cy="2232557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7" name="Picture 26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8D6F1C84-1E3A-CC48-9617-D1E85C97E4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40" t="5085" r="4621" b="23359"/>
          <a:stretch/>
        </p:blipFill>
        <p:spPr>
          <a:xfrm>
            <a:off x="5169816" y="1070950"/>
            <a:ext cx="3936085" cy="2211463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</p:spTree>
    <p:extLst>
      <p:ext uri="{BB962C8B-B14F-4D97-AF65-F5344CB8AC3E}">
        <p14:creationId xmlns:p14="http://schemas.microsoft.com/office/powerpoint/2010/main" val="382883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0FB25-C09E-4247-8D98-E05C2CC1106A}"/>
</file>

<file path=customXml/itemProps2.xml><?xml version="1.0" encoding="utf-8"?>
<ds:datastoreItem xmlns:ds="http://schemas.openxmlformats.org/officeDocument/2006/customXml" ds:itemID="{A24CA4CA-9B8D-4B51-858F-7C6BE14CAF2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93</Words>
  <Application>Microsoft Macintosh PowerPoint</Application>
  <PresentationFormat>A4 Paper (210x297 mm)</PresentationFormat>
  <Paragraphs>18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3</cp:revision>
  <dcterms:created xsi:type="dcterms:W3CDTF">2022-03-23T07:03:45Z</dcterms:created>
  <dcterms:modified xsi:type="dcterms:W3CDTF">2022-04-22T11:18:39Z</dcterms:modified>
</cp:coreProperties>
</file>