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56" r:id="rId5"/>
  </p:sldIdLst>
  <p:sldSz cx="6858000" cy="9907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27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0"/>
  </p:normalViewPr>
  <p:slideViewPr>
    <p:cSldViewPr snapToGrid="0" snapToObjects="1">
      <p:cViewPr varScale="1">
        <p:scale>
          <a:sx n="41" d="100"/>
          <a:sy n="41" d="100"/>
        </p:scale>
        <p:origin x="229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ge Tlaka" userId="f83dc34e-fa2f-4477-bedb-492cf312869f" providerId="ADAL" clId="{514707A2-6A7F-48F1-9269-3FBF91133966}"/>
    <pc:docChg chg="custSel modSld">
      <pc:chgData name="Monge Tlaka" userId="f83dc34e-fa2f-4477-bedb-492cf312869f" providerId="ADAL" clId="{514707A2-6A7F-48F1-9269-3FBF91133966}" dt="2023-02-17T15:44:36.056" v="0" actId="478"/>
      <pc:docMkLst>
        <pc:docMk/>
      </pc:docMkLst>
      <pc:sldChg chg="delSp mod">
        <pc:chgData name="Monge Tlaka" userId="f83dc34e-fa2f-4477-bedb-492cf312869f" providerId="ADAL" clId="{514707A2-6A7F-48F1-9269-3FBF91133966}" dt="2023-02-17T15:44:36.056" v="0" actId="478"/>
        <pc:sldMkLst>
          <pc:docMk/>
          <pc:sldMk cId="1381690947" sldId="256"/>
        </pc:sldMkLst>
        <pc:spChg chg="del">
          <ac:chgData name="Monge Tlaka" userId="f83dc34e-fa2f-4477-bedb-492cf312869f" providerId="ADAL" clId="{514707A2-6A7F-48F1-9269-3FBF91133966}" dt="2023-02-17T15:44:36.056" v="0" actId="478"/>
          <ac:spMkLst>
            <pc:docMk/>
            <pc:sldMk cId="1381690947" sldId="256"/>
            <ac:spMk id="5" creationId="{4A2EB2A0-0903-3CD6-9607-38D52D1FFA1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451"/>
            <a:ext cx="5829300" cy="344930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3778"/>
            <a:ext cx="5143500" cy="2392040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511C-0C82-7840-98EE-99DE2C67ADB0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2B097-56EA-6A48-B8CB-1977177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548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511C-0C82-7840-98EE-99DE2C67ADB0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2B097-56EA-6A48-B8CB-1977177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97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87"/>
            <a:ext cx="1478756" cy="8396223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87"/>
            <a:ext cx="4350544" cy="839622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511C-0C82-7840-98EE-99DE2C67ADB0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2B097-56EA-6A48-B8CB-1977177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69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511C-0C82-7840-98EE-99DE2C67ADB0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2B097-56EA-6A48-B8CB-1977177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402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70019"/>
            <a:ext cx="5915025" cy="4121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30289"/>
            <a:ext cx="5915025" cy="2167284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511C-0C82-7840-98EE-99DE2C67ADB0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2B097-56EA-6A48-B8CB-1977177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04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436"/>
            <a:ext cx="2914650" cy="62862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436"/>
            <a:ext cx="2914650" cy="62862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511C-0C82-7840-98EE-99DE2C67ADB0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2B097-56EA-6A48-B8CB-1977177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870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90"/>
            <a:ext cx="5915025" cy="191500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736"/>
            <a:ext cx="2901255" cy="119028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9022"/>
            <a:ext cx="2901255" cy="532303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736"/>
            <a:ext cx="2915543" cy="119028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9022"/>
            <a:ext cx="2915543" cy="532303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511C-0C82-7840-98EE-99DE2C67ADB0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2B097-56EA-6A48-B8CB-1977177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96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511C-0C82-7840-98EE-99DE2C67ADB0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2B097-56EA-6A48-B8CB-1977177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61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511C-0C82-7840-98EE-99DE2C67ADB0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2B097-56EA-6A48-B8CB-1977177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79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506"/>
            <a:ext cx="2211884" cy="231177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511"/>
            <a:ext cx="3471863" cy="704080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2276"/>
            <a:ext cx="2211884" cy="550651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511C-0C82-7840-98EE-99DE2C67ADB0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2B097-56EA-6A48-B8CB-1977177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27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506"/>
            <a:ext cx="2211884" cy="231177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511"/>
            <a:ext cx="3471863" cy="704080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2276"/>
            <a:ext cx="2211884" cy="550651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511C-0C82-7840-98EE-99DE2C67ADB0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2B097-56EA-6A48-B8CB-1977177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75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90"/>
            <a:ext cx="5915025" cy="1915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436"/>
            <a:ext cx="5915025" cy="628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2869"/>
            <a:ext cx="1543050" cy="52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A511C-0C82-7840-98EE-99DE2C67ADB0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2869"/>
            <a:ext cx="2314575" cy="52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2869"/>
            <a:ext cx="1543050" cy="52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2B097-56EA-6A48-B8CB-1977177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5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EEF194-595E-1F3D-EDE7-9D043B342EF1}"/>
              </a:ext>
            </a:extLst>
          </p:cNvPr>
          <p:cNvSpPr/>
          <p:nvPr/>
        </p:nvSpPr>
        <p:spPr>
          <a:xfrm>
            <a:off x="132418" y="154733"/>
            <a:ext cx="6593164" cy="1323547"/>
          </a:xfrm>
          <a:prstGeom prst="rect">
            <a:avLst/>
          </a:prstGeom>
          <a:solidFill>
            <a:srgbClr val="032740"/>
          </a:solidFill>
          <a:ln>
            <a:solidFill>
              <a:srgbClr val="0327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72C7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90BF4-9B9F-C6B3-2D8B-E005A22A6D4A}"/>
              </a:ext>
            </a:extLst>
          </p:cNvPr>
          <p:cNvSpPr/>
          <p:nvPr/>
        </p:nvSpPr>
        <p:spPr>
          <a:xfrm>
            <a:off x="132418" y="7178040"/>
            <a:ext cx="6593164" cy="1569231"/>
          </a:xfrm>
          <a:prstGeom prst="rect">
            <a:avLst/>
          </a:prstGeom>
          <a:solidFill>
            <a:srgbClr val="032740"/>
          </a:solidFill>
          <a:ln>
            <a:solidFill>
              <a:srgbClr val="0327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72C7C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1C15E2-4DB7-1EE4-8469-BAE2A1F98D8C}"/>
              </a:ext>
            </a:extLst>
          </p:cNvPr>
          <p:cNvSpPr/>
          <p:nvPr/>
        </p:nvSpPr>
        <p:spPr>
          <a:xfrm>
            <a:off x="132418" y="154733"/>
            <a:ext cx="6593164" cy="9629347"/>
          </a:xfrm>
          <a:prstGeom prst="rect">
            <a:avLst/>
          </a:prstGeom>
          <a:noFill/>
          <a:ln w="28575">
            <a:solidFill>
              <a:srgbClr val="0327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72C7C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F1B472-A0AE-0D59-AE0D-93EE84E32844}"/>
              </a:ext>
            </a:extLst>
          </p:cNvPr>
          <p:cNvSpPr txBox="1"/>
          <p:nvPr/>
        </p:nvSpPr>
        <p:spPr>
          <a:xfrm>
            <a:off x="472440" y="339452"/>
            <a:ext cx="5913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All caregivers can help children with reading! </a:t>
            </a:r>
          </a:p>
        </p:txBody>
      </p:sp>
      <p:pic>
        <p:nvPicPr>
          <p:cNvPr id="10" name="Graphic 9" descr="Storytelling with solid fill">
            <a:extLst>
              <a:ext uri="{FF2B5EF4-FFF2-40B4-BE49-F238E27FC236}">
                <a16:creationId xmlns:a16="http://schemas.microsoft.com/office/drawing/2014/main" id="{5396765D-8067-1A67-FD3B-48113EB38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440" y="7330440"/>
            <a:ext cx="1188720" cy="11887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92A43E-9EFC-264B-A9C0-968E17CF6FD9}"/>
              </a:ext>
            </a:extLst>
          </p:cNvPr>
          <p:cNvSpPr txBox="1"/>
          <p:nvPr/>
        </p:nvSpPr>
        <p:spPr>
          <a:xfrm>
            <a:off x="1884511" y="7454823"/>
            <a:ext cx="4617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Even if you can’t read yourself,  talk to children about the pictures and ask them questions about the story.</a:t>
            </a:r>
          </a:p>
        </p:txBody>
      </p:sp>
      <p:pic>
        <p:nvPicPr>
          <p:cNvPr id="16" name="Picture 15" descr="A picture containing wall, indoor, toy, doll&#10;&#10;Description automatically generated">
            <a:extLst>
              <a:ext uri="{FF2B5EF4-FFF2-40B4-BE49-F238E27FC236}">
                <a16:creationId xmlns:a16="http://schemas.microsoft.com/office/drawing/2014/main" id="{655CCCBE-3A64-8DA7-100F-354F6F8550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01" t="8055" r="20666" b="7288"/>
          <a:stretch/>
        </p:blipFill>
        <p:spPr>
          <a:xfrm>
            <a:off x="244483" y="1610597"/>
            <a:ext cx="2907798" cy="2478160"/>
          </a:xfrm>
          <a:prstGeom prst="rect">
            <a:avLst/>
          </a:prstGeom>
          <a:ln w="12700"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D2D679-81FF-580E-54AA-CBAA071579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460" t="8304" r="6923"/>
          <a:stretch/>
        </p:blipFill>
        <p:spPr>
          <a:xfrm>
            <a:off x="3242792" y="1610597"/>
            <a:ext cx="3375632" cy="2478160"/>
          </a:xfrm>
          <a:prstGeom prst="rect">
            <a:avLst/>
          </a:prstGeom>
          <a:ln w="12700">
            <a:noFill/>
          </a:ln>
        </p:spPr>
      </p:pic>
      <p:pic>
        <p:nvPicPr>
          <p:cNvPr id="19" name="Picture 18" descr="A picture containing text, dining table&#10;&#10;Description automatically generated">
            <a:extLst>
              <a:ext uri="{FF2B5EF4-FFF2-40B4-BE49-F238E27FC236}">
                <a16:creationId xmlns:a16="http://schemas.microsoft.com/office/drawing/2014/main" id="{8458306F-CE6E-4DB8-ED88-CD778460FD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870" t="393" r="8336" b="393"/>
          <a:stretch/>
        </p:blipFill>
        <p:spPr>
          <a:xfrm>
            <a:off x="244483" y="4221074"/>
            <a:ext cx="2907798" cy="2807861"/>
          </a:xfrm>
          <a:prstGeom prst="rect">
            <a:avLst/>
          </a:prstGeom>
          <a:ln w="38100">
            <a:noFill/>
          </a:ln>
        </p:spPr>
      </p:pic>
      <p:pic>
        <p:nvPicPr>
          <p:cNvPr id="20" name="Picture 19" descr="A picture containing text, indoor, desk&#10;&#10;Description automatically generated">
            <a:extLst>
              <a:ext uri="{FF2B5EF4-FFF2-40B4-BE49-F238E27FC236}">
                <a16:creationId xmlns:a16="http://schemas.microsoft.com/office/drawing/2014/main" id="{838DF451-4CED-5613-5C87-CE0E84EFF0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720" t="10348" r="30972" b="341"/>
          <a:stretch/>
        </p:blipFill>
        <p:spPr>
          <a:xfrm>
            <a:off x="3242792" y="4221073"/>
            <a:ext cx="3370726" cy="2807861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1381690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188e2d-56f4-4f7a-a55c-e30715b3b209">
      <Terms xmlns="http://schemas.microsoft.com/office/infopath/2007/PartnerControls"/>
    </lcf76f155ced4ddcb4097134ff3c332f>
    <TaxCatchAll xmlns="85282a53-827d-4236-8de6-76a7d51d147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90536ABDDDBF45ABADC8696AEB7F0B" ma:contentTypeVersion="20" ma:contentTypeDescription="Create a new document." ma:contentTypeScope="" ma:versionID="7cd80873626985dc6bbcb8d0d5060c15">
  <xsd:schema xmlns:xsd="http://www.w3.org/2001/XMLSchema" xmlns:xs="http://www.w3.org/2001/XMLSchema" xmlns:p="http://schemas.microsoft.com/office/2006/metadata/properties" xmlns:ns2="85282a53-827d-4236-8de6-76a7d51d147d" xmlns:ns3="9a188e2d-56f4-4f7a-a55c-e30715b3b209" targetNamespace="http://schemas.microsoft.com/office/2006/metadata/properties" ma:root="true" ma:fieldsID="a2a43850a99ca2419fd57da22f731983" ns2:_="" ns3:_="">
    <xsd:import namespace="85282a53-827d-4236-8de6-76a7d51d147d"/>
    <xsd:import namespace="9a188e2d-56f4-4f7a-a55c-e30715b3b20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2:TaxCatchAll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282a53-827d-4236-8de6-76a7d51d147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15e1065-da3f-45e9-8d1d-3b148c6d2d74}" ma:internalName="TaxCatchAll" ma:showField="CatchAllData" ma:web="85282a53-827d-4236-8de6-76a7d51d1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188e2d-56f4-4f7a-a55c-e30715b3b2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3a50168-aca0-4378-93b9-26abe5ae66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A24AE9-DF8B-4FB0-8119-4F3ED788A22A}">
  <ds:schemaRefs>
    <ds:schemaRef ds:uri="http://schemas.microsoft.com/office/2006/metadata/properties"/>
    <ds:schemaRef ds:uri="http://schemas.microsoft.com/office/infopath/2007/PartnerControls"/>
    <ds:schemaRef ds:uri="9a188e2d-56f4-4f7a-a55c-e30715b3b209"/>
    <ds:schemaRef ds:uri="85282a53-827d-4236-8de6-76a7d51d147d"/>
  </ds:schemaRefs>
</ds:datastoreItem>
</file>

<file path=customXml/itemProps2.xml><?xml version="1.0" encoding="utf-8"?>
<ds:datastoreItem xmlns:ds="http://schemas.openxmlformats.org/officeDocument/2006/customXml" ds:itemID="{CBD09E3D-7101-47E5-8612-C5CC85482A1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E4EA2FC-297B-404B-A087-96731E84F1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282a53-827d-4236-8de6-76a7d51d147d"/>
    <ds:schemaRef ds:uri="9a188e2d-56f4-4f7a-a55c-e30715b3b2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29</Words>
  <Application>Microsoft Office PowerPoint</Application>
  <PresentationFormat>Custom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Century Gothic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Marlow, MB, Mej [marlow@sun.ac.za]</dc:creator>
  <cp:lastModifiedBy>Monge Tlaka</cp:lastModifiedBy>
  <cp:revision>3</cp:revision>
  <dcterms:created xsi:type="dcterms:W3CDTF">2022-04-22T13:04:28Z</dcterms:created>
  <dcterms:modified xsi:type="dcterms:W3CDTF">2023-02-17T15:44:36Z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0x010100DFC6A18534733744B03A335C49297917</vt:lpwstr>
  </property>
</Properties>
</file>