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"/>
  </p:notesMasterIdLst>
  <p:sldIdLst>
    <p:sldId id="605" r:id="rId2"/>
    <p:sldId id="606" r:id="rId3"/>
    <p:sldId id="607" r:id="rId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5559"/>
    <a:srgbClr val="0C9195"/>
    <a:srgbClr val="0058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0"/>
  </p:normalViewPr>
  <p:slideViewPr>
    <p:cSldViewPr snapToGrid="0" snapToObjects="1">
      <p:cViewPr varScale="1">
        <p:scale>
          <a:sx n="120" d="100"/>
          <a:sy n="120" d="100"/>
        </p:scale>
        <p:origin x="11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12" Type="http://schemas.openxmlformats.org/officeDocument/2006/relationships/customXml" Target="../customXml/item3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notesMaster" Target="notesMasters/notesMaster1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FF7DD-1818-E146-BC34-3570C5DCCAB5}" type="datetimeFigureOut">
              <a:rPr lang="en-US" smtClean="0"/>
              <a:t>4/22/22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F2644-D363-3841-BFBC-06AED611D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43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F2644-D363-3841-BFBC-06AED611DF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29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F2644-D363-3841-BFBC-06AED611DF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20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F2644-D363-3841-BFBC-06AED611DF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96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6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7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3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4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42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63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07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54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76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0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06E6B-C915-0444-81AF-5E0B41DC8FCE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F4C6A-6E3B-A34C-BA7F-0A93E5EBB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94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A7E33E2-28DF-937B-31F1-C35909A5F2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2" t="1114" r="6119" b="1"/>
          <a:stretch/>
        </p:blipFill>
        <p:spPr>
          <a:xfrm>
            <a:off x="5212608" y="897790"/>
            <a:ext cx="3983215" cy="2391414"/>
          </a:xfrm>
          <a:prstGeom prst="roundRect">
            <a:avLst/>
          </a:prstGeom>
          <a:ln w="38100">
            <a:solidFill>
              <a:srgbClr val="005846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86C24E-F79E-8A40-BD25-1E2B666D08D5}"/>
              </a:ext>
            </a:extLst>
          </p:cNvPr>
          <p:cNvSpPr/>
          <p:nvPr/>
        </p:nvSpPr>
        <p:spPr>
          <a:xfrm>
            <a:off x="113190" y="82567"/>
            <a:ext cx="9679619" cy="6660407"/>
          </a:xfrm>
          <a:prstGeom prst="rect">
            <a:avLst/>
          </a:prstGeom>
          <a:noFill/>
          <a:ln w="38100">
            <a:solidFill>
              <a:srgbClr val="005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5FDDE5-5A1E-F64C-A66A-A5AA5B6EA0FA}"/>
              </a:ext>
            </a:extLst>
          </p:cNvPr>
          <p:cNvSpPr/>
          <p:nvPr/>
        </p:nvSpPr>
        <p:spPr>
          <a:xfrm rot="5400000">
            <a:off x="4514136" y="-2995488"/>
            <a:ext cx="669995" cy="6826105"/>
          </a:xfrm>
          <a:prstGeom prst="rect">
            <a:avLst/>
          </a:prstGeom>
          <a:solidFill>
            <a:srgbClr val="005846"/>
          </a:solidFill>
          <a:ln>
            <a:solidFill>
              <a:srgbClr val="005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0D027-3F26-0044-94B2-1C1E8BC2847D}"/>
              </a:ext>
            </a:extLst>
          </p:cNvPr>
          <p:cNvSpPr txBox="1"/>
          <p:nvPr/>
        </p:nvSpPr>
        <p:spPr>
          <a:xfrm>
            <a:off x="1552039" y="223321"/>
            <a:ext cx="65941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  <a:cs typeface="Beirut" pitchFamily="2" charset="-78"/>
              </a:rPr>
              <a:t>BEFORE THE STORY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513996-BCAC-9A45-A2D5-05379834AE6E}"/>
              </a:ext>
            </a:extLst>
          </p:cNvPr>
          <p:cNvSpPr txBox="1"/>
          <p:nvPr/>
        </p:nvSpPr>
        <p:spPr>
          <a:xfrm>
            <a:off x="644651" y="3378145"/>
            <a:ext cx="3818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846"/>
                </a:solidFill>
                <a:latin typeface="Century Gothic" panose="020B0502020202020204" pitchFamily="34" charset="0"/>
              </a:rPr>
              <a:t>Make a space at home for reading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07BAD5-0B1F-2542-B3AE-25C669A41098}"/>
              </a:ext>
            </a:extLst>
          </p:cNvPr>
          <p:cNvSpPr txBox="1"/>
          <p:nvPr/>
        </p:nvSpPr>
        <p:spPr>
          <a:xfrm>
            <a:off x="5270687" y="3373463"/>
            <a:ext cx="4061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846"/>
                </a:solidFill>
                <a:latin typeface="Century Gothic" panose="020B0502020202020204" pitchFamily="34" charset="0"/>
              </a:rPr>
              <a:t>Make reading part of your daily routine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88F1A7-0C83-1E4D-9E18-AFB8B82B36E5}"/>
              </a:ext>
            </a:extLst>
          </p:cNvPr>
          <p:cNvSpPr txBox="1"/>
          <p:nvPr/>
        </p:nvSpPr>
        <p:spPr>
          <a:xfrm>
            <a:off x="549554" y="6317406"/>
            <a:ext cx="4061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846"/>
                </a:solidFill>
                <a:latin typeface="Century Gothic" panose="020B0502020202020204" pitchFamily="34" charset="0"/>
              </a:rPr>
              <a:t>Find a comfortable way to sit together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BED63-EA28-D84B-964E-E11C46127D04}"/>
              </a:ext>
            </a:extLst>
          </p:cNvPr>
          <p:cNvSpPr txBox="1"/>
          <p:nvPr/>
        </p:nvSpPr>
        <p:spPr>
          <a:xfrm>
            <a:off x="5212608" y="6317406"/>
            <a:ext cx="4061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5846"/>
                </a:solidFill>
                <a:latin typeface="Century Gothic" panose="020B0502020202020204" pitchFamily="34" charset="0"/>
              </a:rPr>
              <a:t>Discuss the book’s cover</a:t>
            </a:r>
          </a:p>
        </p:txBody>
      </p:sp>
      <p:pic>
        <p:nvPicPr>
          <p:cNvPr id="19" name="Picture 18" descr="A group of people in a classroom&#10;&#10;Description automatically generated with low confidence">
            <a:extLst>
              <a:ext uri="{FF2B5EF4-FFF2-40B4-BE49-F238E27FC236}">
                <a16:creationId xmlns:a16="http://schemas.microsoft.com/office/drawing/2014/main" id="{B2D1C091-17F5-AA42-96E2-9E907372BE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77" t="22397" r="33925" b="22829"/>
          <a:stretch/>
        </p:blipFill>
        <p:spPr>
          <a:xfrm>
            <a:off x="4850033" y="837390"/>
            <a:ext cx="1385367" cy="1349450"/>
          </a:xfrm>
          <a:prstGeom prst="ellipse">
            <a:avLst/>
          </a:prstGeom>
        </p:spPr>
      </p:pic>
      <p:pic>
        <p:nvPicPr>
          <p:cNvPr id="20" name="Picture 19" descr="A picture containing indoor, office&#10;&#10;Description automatically generated">
            <a:extLst>
              <a:ext uri="{FF2B5EF4-FFF2-40B4-BE49-F238E27FC236}">
                <a16:creationId xmlns:a16="http://schemas.microsoft.com/office/drawing/2014/main" id="{AD2C2C88-989B-B637-AF26-29E3067C79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10" t="3553" r="2488"/>
          <a:stretch/>
        </p:blipFill>
        <p:spPr>
          <a:xfrm>
            <a:off x="5212608" y="3925584"/>
            <a:ext cx="4061120" cy="2301208"/>
          </a:xfrm>
          <a:prstGeom prst="roundRect">
            <a:avLst/>
          </a:prstGeom>
          <a:ln w="38100">
            <a:solidFill>
              <a:srgbClr val="005846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161B5C-8325-658C-8418-2D6AD84F65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38" t="8596" r="12306" b="30923"/>
          <a:stretch/>
        </p:blipFill>
        <p:spPr>
          <a:xfrm>
            <a:off x="549554" y="3925583"/>
            <a:ext cx="4053765" cy="2301209"/>
          </a:xfrm>
          <a:prstGeom prst="roundRect">
            <a:avLst/>
          </a:prstGeom>
          <a:ln w="38100">
            <a:solidFill>
              <a:srgbClr val="005846"/>
            </a:solidFill>
          </a:ln>
        </p:spPr>
      </p:pic>
      <p:pic>
        <p:nvPicPr>
          <p:cNvPr id="22" name="Picture 21" descr="A picture containing floor, wall, indoor, bedroom&#10;&#10;Description automatically generated">
            <a:extLst>
              <a:ext uri="{FF2B5EF4-FFF2-40B4-BE49-F238E27FC236}">
                <a16:creationId xmlns:a16="http://schemas.microsoft.com/office/drawing/2014/main" id="{65A37666-5535-B462-CBFE-642BCAFFFB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387" t="24679" r="8756" b="8588"/>
          <a:stretch/>
        </p:blipFill>
        <p:spPr>
          <a:xfrm>
            <a:off x="710179" y="917220"/>
            <a:ext cx="3983214" cy="2415618"/>
          </a:xfrm>
          <a:prstGeom prst="roundRect">
            <a:avLst/>
          </a:prstGeom>
          <a:ln w="38100">
            <a:solidFill>
              <a:srgbClr val="005846"/>
            </a:solidFill>
          </a:ln>
        </p:spPr>
      </p:pic>
    </p:spTree>
    <p:extLst>
      <p:ext uri="{BB962C8B-B14F-4D97-AF65-F5344CB8AC3E}">
        <p14:creationId xmlns:p14="http://schemas.microsoft.com/office/powerpoint/2010/main" val="3947250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650BC07-A1A6-DB76-7DDE-1CD6A3871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34" t="2685" r="-167" b="4700"/>
          <a:stretch/>
        </p:blipFill>
        <p:spPr>
          <a:xfrm>
            <a:off x="4982232" y="966744"/>
            <a:ext cx="3163994" cy="2385872"/>
          </a:xfrm>
          <a:prstGeom prst="roundRect">
            <a:avLst/>
          </a:prstGeom>
          <a:ln w="38100">
            <a:solidFill>
              <a:srgbClr val="0C9195"/>
            </a:solidFill>
          </a:ln>
        </p:spPr>
      </p:pic>
      <p:pic>
        <p:nvPicPr>
          <p:cNvPr id="24" name="Picture 2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FE2BAAB-4E0C-31A5-34F5-DD85B8A6C1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75" t="6191" r="2554" b="2631"/>
          <a:stretch/>
        </p:blipFill>
        <p:spPr>
          <a:xfrm>
            <a:off x="973690" y="999648"/>
            <a:ext cx="3514123" cy="2352968"/>
          </a:xfrm>
          <a:prstGeom prst="roundRect">
            <a:avLst/>
          </a:prstGeom>
          <a:ln w="38100">
            <a:solidFill>
              <a:srgbClr val="0C9195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86C24E-F79E-8A40-BD25-1E2B666D08D5}"/>
              </a:ext>
            </a:extLst>
          </p:cNvPr>
          <p:cNvSpPr/>
          <p:nvPr/>
        </p:nvSpPr>
        <p:spPr>
          <a:xfrm>
            <a:off x="109840" y="86167"/>
            <a:ext cx="9679619" cy="6660407"/>
          </a:xfrm>
          <a:prstGeom prst="rect">
            <a:avLst/>
          </a:prstGeom>
          <a:noFill/>
          <a:ln w="38100">
            <a:solidFill>
              <a:srgbClr val="0C91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5FDDE5-5A1E-F64C-A66A-A5AA5B6EA0FA}"/>
              </a:ext>
            </a:extLst>
          </p:cNvPr>
          <p:cNvSpPr/>
          <p:nvPr/>
        </p:nvSpPr>
        <p:spPr>
          <a:xfrm rot="5400000">
            <a:off x="4514136" y="-2995488"/>
            <a:ext cx="669995" cy="6826105"/>
          </a:xfrm>
          <a:prstGeom prst="rect">
            <a:avLst/>
          </a:prstGeom>
          <a:solidFill>
            <a:srgbClr val="0C9195"/>
          </a:solidFill>
          <a:ln>
            <a:solidFill>
              <a:srgbClr val="0C91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0D027-3F26-0044-94B2-1C1E8BC2847D}"/>
              </a:ext>
            </a:extLst>
          </p:cNvPr>
          <p:cNvSpPr txBox="1"/>
          <p:nvPr/>
        </p:nvSpPr>
        <p:spPr>
          <a:xfrm>
            <a:off x="1552039" y="223321"/>
            <a:ext cx="65941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  <a:cs typeface="Beirut" pitchFamily="2" charset="-78"/>
              </a:rPr>
              <a:t>DURING THE STORY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513996-BCAC-9A45-A2D5-05379834AE6E}"/>
              </a:ext>
            </a:extLst>
          </p:cNvPr>
          <p:cNvSpPr txBox="1"/>
          <p:nvPr/>
        </p:nvSpPr>
        <p:spPr>
          <a:xfrm>
            <a:off x="730330" y="3440702"/>
            <a:ext cx="3818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C9195"/>
                </a:solidFill>
                <a:latin typeface="Century Gothic" panose="020B0502020202020204" pitchFamily="34" charset="0"/>
              </a:rPr>
              <a:t>Use the pictures to describe the story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07BAD5-0B1F-2542-B3AE-25C669A41098}"/>
              </a:ext>
            </a:extLst>
          </p:cNvPr>
          <p:cNvSpPr txBox="1"/>
          <p:nvPr/>
        </p:nvSpPr>
        <p:spPr>
          <a:xfrm>
            <a:off x="5169815" y="3436790"/>
            <a:ext cx="4142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C9195"/>
                </a:solidFill>
                <a:latin typeface="Century Gothic" panose="020B0502020202020204" pitchFamily="34" charset="0"/>
              </a:rPr>
              <a:t>Mimic sounds and actions from the story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88F1A7-0C83-1E4D-9E18-AFB8B82B36E5}"/>
              </a:ext>
            </a:extLst>
          </p:cNvPr>
          <p:cNvSpPr txBox="1"/>
          <p:nvPr/>
        </p:nvSpPr>
        <p:spPr>
          <a:xfrm>
            <a:off x="612373" y="6308397"/>
            <a:ext cx="4236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C9195"/>
                </a:solidFill>
                <a:latin typeface="Century Gothic" panose="020B0502020202020204" pitchFamily="34" charset="0"/>
              </a:rPr>
              <a:t>Ask your child questions about the story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BED63-EA28-D84B-964E-E11C46127D04}"/>
              </a:ext>
            </a:extLst>
          </p:cNvPr>
          <p:cNvSpPr txBox="1"/>
          <p:nvPr/>
        </p:nvSpPr>
        <p:spPr>
          <a:xfrm>
            <a:off x="5351665" y="6308397"/>
            <a:ext cx="4061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C9195"/>
                </a:solidFill>
                <a:latin typeface="Century Gothic" panose="020B0502020202020204" pitchFamily="34" charset="0"/>
              </a:rPr>
              <a:t>Praise your child’s efforts!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35E966-11F2-9FEB-244E-165FC79D93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00" t="8359" r="27464" b="8638"/>
          <a:stretch/>
        </p:blipFill>
        <p:spPr>
          <a:xfrm>
            <a:off x="7437031" y="269201"/>
            <a:ext cx="2400662" cy="2352968"/>
          </a:xfrm>
          <a:prstGeom prst="ellipse">
            <a:avLst/>
          </a:prstGeom>
          <a:ln w="38100">
            <a:solidFill>
              <a:srgbClr val="0C9195"/>
            </a:solidFill>
          </a:ln>
        </p:spPr>
      </p:pic>
      <p:pic>
        <p:nvPicPr>
          <p:cNvPr id="25" name="Picture 24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B5FAB846-2F6F-2E4B-A870-FA684CDFFF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04" t="2587" r="14748"/>
          <a:stretch/>
        </p:blipFill>
        <p:spPr>
          <a:xfrm>
            <a:off x="973690" y="3924324"/>
            <a:ext cx="3438822" cy="2275257"/>
          </a:xfrm>
          <a:prstGeom prst="roundRect">
            <a:avLst/>
          </a:prstGeom>
          <a:ln w="38100">
            <a:solidFill>
              <a:srgbClr val="0C9195"/>
            </a:solidFill>
          </a:ln>
        </p:spPr>
      </p:pic>
      <p:pic>
        <p:nvPicPr>
          <p:cNvPr id="26" name="Picture 25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id="{71C08639-9BB0-F1D3-8A1B-0258F172E5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166" t="26196" r="19287" b="9600"/>
          <a:stretch/>
        </p:blipFill>
        <p:spPr>
          <a:xfrm>
            <a:off x="5521453" y="3924324"/>
            <a:ext cx="3438822" cy="2275257"/>
          </a:xfrm>
          <a:prstGeom prst="roundRect">
            <a:avLst/>
          </a:prstGeom>
          <a:ln w="38100">
            <a:solidFill>
              <a:srgbClr val="0C9195"/>
            </a:solidFill>
          </a:ln>
        </p:spPr>
      </p:pic>
    </p:spTree>
    <p:extLst>
      <p:ext uri="{BB962C8B-B14F-4D97-AF65-F5344CB8AC3E}">
        <p14:creationId xmlns:p14="http://schemas.microsoft.com/office/powerpoint/2010/main" val="557332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indoor, doll, bedroom&#10;&#10;Description automatically generated">
            <a:extLst>
              <a:ext uri="{FF2B5EF4-FFF2-40B4-BE49-F238E27FC236}">
                <a16:creationId xmlns:a16="http://schemas.microsoft.com/office/drawing/2014/main" id="{0ACACE91-3203-0C85-7991-470075A05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28" t="3785" r="2413" b="8715"/>
          <a:stretch/>
        </p:blipFill>
        <p:spPr>
          <a:xfrm>
            <a:off x="702660" y="1053711"/>
            <a:ext cx="3818994" cy="2178761"/>
          </a:xfrm>
          <a:prstGeom prst="roundRect">
            <a:avLst/>
          </a:prstGeom>
          <a:ln w="38100">
            <a:solidFill>
              <a:srgbClr val="05555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86C24E-F79E-8A40-BD25-1E2B666D08D5}"/>
              </a:ext>
            </a:extLst>
          </p:cNvPr>
          <p:cNvSpPr/>
          <p:nvPr/>
        </p:nvSpPr>
        <p:spPr>
          <a:xfrm>
            <a:off x="109840" y="86167"/>
            <a:ext cx="9679619" cy="6660407"/>
          </a:xfrm>
          <a:prstGeom prst="rect">
            <a:avLst/>
          </a:prstGeom>
          <a:noFill/>
          <a:ln w="38100">
            <a:solidFill>
              <a:srgbClr val="055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5FDDE5-5A1E-F64C-A66A-A5AA5B6EA0FA}"/>
              </a:ext>
            </a:extLst>
          </p:cNvPr>
          <p:cNvSpPr/>
          <p:nvPr/>
        </p:nvSpPr>
        <p:spPr>
          <a:xfrm rot="5400000">
            <a:off x="4514136" y="-2995488"/>
            <a:ext cx="669995" cy="6826105"/>
          </a:xfrm>
          <a:prstGeom prst="rect">
            <a:avLst/>
          </a:prstGeom>
          <a:solidFill>
            <a:srgbClr val="055559"/>
          </a:solidFill>
          <a:ln>
            <a:solidFill>
              <a:srgbClr val="055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0D027-3F26-0044-94B2-1C1E8BC2847D}"/>
              </a:ext>
            </a:extLst>
          </p:cNvPr>
          <p:cNvSpPr txBox="1"/>
          <p:nvPr/>
        </p:nvSpPr>
        <p:spPr>
          <a:xfrm>
            <a:off x="1552039" y="223321"/>
            <a:ext cx="65941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  <a:cs typeface="Beirut" pitchFamily="2" charset="-78"/>
              </a:rPr>
              <a:t>AFTER THE STORY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513996-BCAC-9A45-A2D5-05379834AE6E}"/>
              </a:ext>
            </a:extLst>
          </p:cNvPr>
          <p:cNvSpPr txBox="1"/>
          <p:nvPr/>
        </p:nvSpPr>
        <p:spPr>
          <a:xfrm>
            <a:off x="594087" y="3416370"/>
            <a:ext cx="3818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55559"/>
                </a:solidFill>
                <a:latin typeface="Century Gothic" panose="020B0502020202020204" pitchFamily="34" charset="0"/>
              </a:rPr>
              <a:t>Ask your child to re-tell the story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07BAD5-0B1F-2542-B3AE-25C669A41098}"/>
              </a:ext>
            </a:extLst>
          </p:cNvPr>
          <p:cNvSpPr txBox="1"/>
          <p:nvPr/>
        </p:nvSpPr>
        <p:spPr>
          <a:xfrm>
            <a:off x="4611429" y="3411014"/>
            <a:ext cx="5052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55559"/>
                </a:solidFill>
                <a:latin typeface="Century Gothic" panose="020B0502020202020204" pitchFamily="34" charset="0"/>
              </a:rPr>
              <a:t>Ask your child what they thought about the story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88F1A7-0C83-1E4D-9E18-AFB8B82B36E5}"/>
              </a:ext>
            </a:extLst>
          </p:cNvPr>
          <p:cNvSpPr txBox="1"/>
          <p:nvPr/>
        </p:nvSpPr>
        <p:spPr>
          <a:xfrm>
            <a:off x="435231" y="6296125"/>
            <a:ext cx="4236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55559"/>
                </a:solidFill>
                <a:latin typeface="Century Gothic" panose="020B0502020202020204" pitchFamily="34" charset="0"/>
              </a:rPr>
              <a:t>Write sentences or draw key events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BED63-EA28-D84B-964E-E11C46127D04}"/>
              </a:ext>
            </a:extLst>
          </p:cNvPr>
          <p:cNvSpPr txBox="1"/>
          <p:nvPr/>
        </p:nvSpPr>
        <p:spPr>
          <a:xfrm>
            <a:off x="5169815" y="6296125"/>
            <a:ext cx="4061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55559"/>
                </a:solidFill>
                <a:latin typeface="Century Gothic" panose="020B0502020202020204" pitchFamily="34" charset="0"/>
              </a:rPr>
              <a:t>Make up songs or act out key events</a:t>
            </a: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D9964D19-C05D-8E92-E568-AD910AB096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66" t="1682" r="21134" b="3049"/>
          <a:stretch/>
        </p:blipFill>
        <p:spPr>
          <a:xfrm>
            <a:off x="255533" y="490047"/>
            <a:ext cx="1647417" cy="1520769"/>
          </a:xfrm>
          <a:prstGeom prst="ellipse">
            <a:avLst/>
          </a:prstGeom>
          <a:ln w="38100">
            <a:solidFill>
              <a:srgbClr val="05565A"/>
            </a:solidFill>
          </a:ln>
        </p:spPr>
      </p:pic>
      <p:pic>
        <p:nvPicPr>
          <p:cNvPr id="21" name="Picture 20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F035ED2-BFD9-4DE0-C04E-CFF4AAC93F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42" t="1409" r="1644" b="6927"/>
          <a:stretch/>
        </p:blipFill>
        <p:spPr>
          <a:xfrm>
            <a:off x="5169815" y="1026004"/>
            <a:ext cx="3936086" cy="2253413"/>
          </a:xfrm>
          <a:prstGeom prst="roundRect">
            <a:avLst/>
          </a:prstGeom>
          <a:ln w="38100">
            <a:solidFill>
              <a:srgbClr val="055559"/>
            </a:solidFill>
          </a:ln>
        </p:spPr>
      </p:pic>
      <p:pic>
        <p:nvPicPr>
          <p:cNvPr id="22" name="Picture 21" descr="A picture containing indoor&#10;&#10;Description automatically generated">
            <a:extLst>
              <a:ext uri="{FF2B5EF4-FFF2-40B4-BE49-F238E27FC236}">
                <a16:creationId xmlns:a16="http://schemas.microsoft.com/office/drawing/2014/main" id="{1776AA47-9801-574A-451D-076E20A1B0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76" t="11909" r="6943"/>
          <a:stretch/>
        </p:blipFill>
        <p:spPr>
          <a:xfrm>
            <a:off x="5169815" y="3861463"/>
            <a:ext cx="4061120" cy="2346575"/>
          </a:xfrm>
          <a:prstGeom prst="roundRect">
            <a:avLst/>
          </a:prstGeom>
          <a:ln w="38100">
            <a:solidFill>
              <a:srgbClr val="055559"/>
            </a:solidFill>
          </a:ln>
        </p:spPr>
      </p:pic>
      <p:pic>
        <p:nvPicPr>
          <p:cNvPr id="23" name="Picture 22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B15C7659-CC35-85C2-FFAB-9F2B431C75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08" t="9376" r="13346" b="3441"/>
          <a:stretch/>
        </p:blipFill>
        <p:spPr>
          <a:xfrm>
            <a:off x="594087" y="3858785"/>
            <a:ext cx="4006865" cy="2322767"/>
          </a:xfrm>
          <a:prstGeom prst="roundRect">
            <a:avLst/>
          </a:prstGeom>
          <a:ln w="38100">
            <a:solidFill>
              <a:srgbClr val="055559"/>
            </a:solidFill>
          </a:ln>
        </p:spPr>
      </p:pic>
    </p:spTree>
    <p:extLst>
      <p:ext uri="{BB962C8B-B14F-4D97-AF65-F5344CB8AC3E}">
        <p14:creationId xmlns:p14="http://schemas.microsoft.com/office/powerpoint/2010/main" val="38288391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90536ABDDDBF45ABADC8696AEB7F0B" ma:contentTypeVersion="20" ma:contentTypeDescription="Create a new document." ma:contentTypeScope="" ma:versionID="7cd80873626985dc6bbcb8d0d5060c15">
  <xsd:schema xmlns:xsd="http://www.w3.org/2001/XMLSchema" xmlns:xs="http://www.w3.org/2001/XMLSchema" xmlns:p="http://schemas.microsoft.com/office/2006/metadata/properties" xmlns:ns2="85282a53-827d-4236-8de6-76a7d51d147d" xmlns:ns3="9a188e2d-56f4-4f7a-a55c-e30715b3b209" targetNamespace="http://schemas.microsoft.com/office/2006/metadata/properties" ma:root="true" ma:fieldsID="a2a43850a99ca2419fd57da22f731983" ns2:_="" ns3:_="">
    <xsd:import namespace="85282a53-827d-4236-8de6-76a7d51d147d"/>
    <xsd:import namespace="9a188e2d-56f4-4f7a-a55c-e30715b3b20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2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82a53-827d-4236-8de6-76a7d51d14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15e1065-da3f-45e9-8d1d-3b148c6d2d74}" ma:internalName="TaxCatchAll" ma:showField="CatchAllData" ma:web="85282a53-827d-4236-8de6-76a7d51d1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88e2d-56f4-4f7a-a55c-e30715b3b2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3a50168-aca0-4378-93b9-26abe5ae66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9a188e2d-56f4-4f7a-a55c-e30715b3b209" xsi:nil="true"/>
    <lcf76f155ced4ddcb4097134ff3c332f xmlns="9a188e2d-56f4-4f7a-a55c-e30715b3b209">
      <Terms xmlns="http://schemas.microsoft.com/office/infopath/2007/PartnerControls"/>
    </lcf76f155ced4ddcb4097134ff3c332f>
    <TaxCatchAll xmlns="85282a53-827d-4236-8de6-76a7d51d147d" xsi:nil="true"/>
  </documentManagement>
</p:properties>
</file>

<file path=customXml/itemProps1.xml><?xml version="1.0" encoding="utf-8"?>
<ds:datastoreItem xmlns:ds="http://schemas.openxmlformats.org/officeDocument/2006/customXml" ds:itemID="{88A7B1B6-43A4-4007-B370-CFE91961B9CF}"/>
</file>

<file path=customXml/itemProps2.xml><?xml version="1.0" encoding="utf-8"?>
<ds:datastoreItem xmlns:ds="http://schemas.openxmlformats.org/officeDocument/2006/customXml" ds:itemID="{FA276A41-99B4-49B6-87FF-553560F3867D}"/>
</file>

<file path=customXml/itemProps3.xml><?xml version="1.0" encoding="utf-8"?>
<ds:datastoreItem xmlns:ds="http://schemas.openxmlformats.org/officeDocument/2006/customXml" ds:itemID="{0DDD674C-B981-4CED-B769-50F82C66C60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</TotalTime>
  <Words>93</Words>
  <Application>Microsoft Macintosh PowerPoint</Application>
  <PresentationFormat>A4 Paper (210x297 mm)</PresentationFormat>
  <Paragraphs>18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Marlow, MB, Mej [marlow@sun.ac.za]</dc:creator>
  <cp:lastModifiedBy>Marlow, MB, Mej [marlow@sun.ac.za]</cp:lastModifiedBy>
  <cp:revision>6</cp:revision>
  <dcterms:created xsi:type="dcterms:W3CDTF">2022-03-23T07:03:45Z</dcterms:created>
  <dcterms:modified xsi:type="dcterms:W3CDTF">2022-04-22T12:59:13Z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0x010100DFC6A18534733744B03A335C49297917</vt:lpwstr>
  </property>
  <property fmtid="{D5CDD505-2E9C-101B-9397-08002B2CF9AE}" pid="3" name="_SourceUrl">
    <vt:lpwstr/>
  </property>
  <property fmtid="{D5CDD505-2E9C-101B-9397-08002B2CF9AE}" pid="4" name="_SharedFileIndex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</Properties>
</file>