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990758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A3DA"/>
    <a:srgbClr val="032740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>
        <p:scale>
          <a:sx n="69" d="100"/>
          <a:sy n="69" d="100"/>
        </p:scale>
        <p:origin x="1520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3069" y="1122363"/>
            <a:ext cx="84214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449" y="3602038"/>
            <a:ext cx="74306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85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432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0118" y="365125"/>
            <a:ext cx="2136324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147" y="365125"/>
            <a:ext cx="6285126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46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987" y="1709740"/>
            <a:ext cx="854529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987" y="4589465"/>
            <a:ext cx="854529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35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147" y="1825625"/>
            <a:ext cx="4210725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5716" y="1825625"/>
            <a:ext cx="4210725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969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437" y="365127"/>
            <a:ext cx="854529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438" y="1681163"/>
            <a:ext cx="41913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38" y="2505075"/>
            <a:ext cx="4191373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5717" y="1681163"/>
            <a:ext cx="42120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5717" y="2505075"/>
            <a:ext cx="4212015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78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25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000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437" y="457200"/>
            <a:ext cx="31954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2016" y="987427"/>
            <a:ext cx="5015716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37" y="2057400"/>
            <a:ext cx="319545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47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437" y="457200"/>
            <a:ext cx="319545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2016" y="987427"/>
            <a:ext cx="5015716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37" y="2057400"/>
            <a:ext cx="319545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513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147" y="365127"/>
            <a:ext cx="85452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147" y="1825625"/>
            <a:ext cx="85452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147" y="6356352"/>
            <a:ext cx="22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A511C-0C82-7840-98EE-99DE2C67ADB0}" type="datetimeFigureOut">
              <a:rPr lang="en-US" smtClean="0"/>
              <a:t>4/22/22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889" y="6356352"/>
            <a:ext cx="3343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34" y="6356352"/>
            <a:ext cx="22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2B097-56EA-6A48-B8CB-1977177F6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83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08F5C117-0729-AC86-1116-7277C8A7E7B8}"/>
              </a:ext>
            </a:extLst>
          </p:cNvPr>
          <p:cNvSpPr/>
          <p:nvPr/>
        </p:nvSpPr>
        <p:spPr>
          <a:xfrm>
            <a:off x="-16033" y="2882337"/>
            <a:ext cx="4375268" cy="2581212"/>
          </a:xfrm>
          <a:prstGeom prst="rect">
            <a:avLst/>
          </a:prstGeom>
          <a:solidFill>
            <a:srgbClr val="1FA3DA"/>
          </a:solidFill>
          <a:ln>
            <a:solidFill>
              <a:srgbClr val="1FA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772C7C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B73538-F130-DACB-7B7C-2798AFE4DE74}"/>
              </a:ext>
            </a:extLst>
          </p:cNvPr>
          <p:cNvSpPr/>
          <p:nvPr/>
        </p:nvSpPr>
        <p:spPr>
          <a:xfrm>
            <a:off x="4359235" y="1943373"/>
            <a:ext cx="5564384" cy="2581212"/>
          </a:xfrm>
          <a:prstGeom prst="rect">
            <a:avLst/>
          </a:prstGeom>
          <a:solidFill>
            <a:srgbClr val="1FA3DA"/>
          </a:solidFill>
          <a:ln>
            <a:solidFill>
              <a:srgbClr val="1FA3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772C7C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1EEF194-595E-1F3D-EDE7-9D043B342EF1}"/>
              </a:ext>
            </a:extLst>
          </p:cNvPr>
          <p:cNvSpPr/>
          <p:nvPr/>
        </p:nvSpPr>
        <p:spPr>
          <a:xfrm>
            <a:off x="191300" y="614875"/>
            <a:ext cx="9524985" cy="2358869"/>
          </a:xfrm>
          <a:prstGeom prst="rect">
            <a:avLst/>
          </a:prstGeom>
          <a:solidFill>
            <a:srgbClr val="032740"/>
          </a:solidFill>
          <a:ln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772C7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2EB2A0-0903-3CD6-9607-38D52D1FFA12}"/>
              </a:ext>
            </a:extLst>
          </p:cNvPr>
          <p:cNvSpPr txBox="1"/>
          <p:nvPr/>
        </p:nvSpPr>
        <p:spPr>
          <a:xfrm>
            <a:off x="1370627" y="5991091"/>
            <a:ext cx="29177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[insert program logos]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1C15E2-4DB7-1EE4-8469-BAE2A1F98D8C}"/>
              </a:ext>
            </a:extLst>
          </p:cNvPr>
          <p:cNvSpPr/>
          <p:nvPr/>
        </p:nvSpPr>
        <p:spPr>
          <a:xfrm>
            <a:off x="191301" y="296003"/>
            <a:ext cx="9524985" cy="6402097"/>
          </a:xfrm>
          <a:prstGeom prst="rect">
            <a:avLst/>
          </a:prstGeom>
          <a:noFill/>
          <a:ln w="28575">
            <a:solidFill>
              <a:srgbClr val="0327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rgbClr val="772C7C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92A43E-9EFC-264B-A9C0-968E17CF6FD9}"/>
              </a:ext>
            </a:extLst>
          </p:cNvPr>
          <p:cNvSpPr txBox="1"/>
          <p:nvPr/>
        </p:nvSpPr>
        <p:spPr>
          <a:xfrm>
            <a:off x="4473780" y="1081229"/>
            <a:ext cx="4872034" cy="1426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9" b="1" dirty="0">
                <a:solidFill>
                  <a:schemeClr val="bg1"/>
                </a:solidFill>
                <a:latin typeface="Century Gothic" panose="020B0502020202020204" pitchFamily="34" charset="0"/>
              </a:rPr>
              <a:t>Read-at-home activities help set children up for success in life. </a:t>
            </a:r>
          </a:p>
        </p:txBody>
      </p:sp>
      <p:pic>
        <p:nvPicPr>
          <p:cNvPr id="30" name="Picture 29" descr="A person writing on a chalkboard&#10;&#10;Description automatically generated with medium confidence">
            <a:extLst>
              <a:ext uri="{FF2B5EF4-FFF2-40B4-BE49-F238E27FC236}">
                <a16:creationId xmlns:a16="http://schemas.microsoft.com/office/drawing/2014/main" id="{88488008-40E2-F824-8264-546448C48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0" t="358" r="13926" b="-1"/>
          <a:stretch/>
        </p:blipFill>
        <p:spPr>
          <a:xfrm>
            <a:off x="2119865" y="2841642"/>
            <a:ext cx="4068570" cy="2873328"/>
          </a:xfrm>
          <a:prstGeom prst="rect">
            <a:avLst/>
          </a:prstGeom>
          <a:ln w="38100">
            <a:noFill/>
          </a:ln>
        </p:spPr>
      </p:pic>
      <p:pic>
        <p:nvPicPr>
          <p:cNvPr id="31" name="Picture 30" descr="A couple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2E4FDCAA-60AF-D880-5D4F-EED80B468F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4" t="10524" r="4467"/>
          <a:stretch/>
        </p:blipFill>
        <p:spPr>
          <a:xfrm>
            <a:off x="5467739" y="4016358"/>
            <a:ext cx="4068570" cy="2545639"/>
          </a:xfrm>
          <a:prstGeom prst="rect">
            <a:avLst/>
          </a:prstGeom>
          <a:ln w="38100">
            <a:noFill/>
          </a:ln>
        </p:spPr>
      </p:pic>
      <p:pic>
        <p:nvPicPr>
          <p:cNvPr id="29" name="Picture 28" descr="A picture containing text, room, table&#10;&#10;Description automatically generated">
            <a:extLst>
              <a:ext uri="{FF2B5EF4-FFF2-40B4-BE49-F238E27FC236}">
                <a16:creationId xmlns:a16="http://schemas.microsoft.com/office/drawing/2014/main" id="{616211E7-2B55-B84E-0A86-8E92DE55C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6" t="7301" r="22728" b="415"/>
          <a:stretch/>
        </p:blipFill>
        <p:spPr>
          <a:xfrm>
            <a:off x="561774" y="418162"/>
            <a:ext cx="3693794" cy="2723236"/>
          </a:xfrm>
          <a:prstGeom prst="rect">
            <a:avLst/>
          </a:prstGeom>
          <a:ln w="38100">
            <a:noFill/>
          </a:ln>
        </p:spPr>
      </p:pic>
    </p:spTree>
    <p:extLst>
      <p:ext uri="{BB962C8B-B14F-4D97-AF65-F5344CB8AC3E}">
        <p14:creationId xmlns:p14="http://schemas.microsoft.com/office/powerpoint/2010/main" val="1381690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90536ABDDDBF45ABADC8696AEB7F0B" ma:contentTypeVersion="20" ma:contentTypeDescription="Create a new document." ma:contentTypeScope="" ma:versionID="7cd80873626985dc6bbcb8d0d5060c15">
  <xsd:schema xmlns:xsd="http://www.w3.org/2001/XMLSchema" xmlns:xs="http://www.w3.org/2001/XMLSchema" xmlns:p="http://schemas.microsoft.com/office/2006/metadata/properties" xmlns:ns2="85282a53-827d-4236-8de6-76a7d51d147d" xmlns:ns3="9a188e2d-56f4-4f7a-a55c-e30715b3b209" targetNamespace="http://schemas.microsoft.com/office/2006/metadata/properties" ma:root="true" ma:fieldsID="a2a43850a99ca2419fd57da22f731983" ns2:_="" ns3:_="">
    <xsd:import namespace="85282a53-827d-4236-8de6-76a7d51d147d"/>
    <xsd:import namespace="9a188e2d-56f4-4f7a-a55c-e30715b3b20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2:TaxCatchAll" minOccurs="0"/>
                <xsd:element ref="ns3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282a53-827d-4236-8de6-76a7d51d147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15e1065-da3f-45e9-8d1d-3b148c6d2d74}" ma:internalName="TaxCatchAll" ma:showField="CatchAllData" ma:web="85282a53-827d-4236-8de6-76a7d51d1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188e2d-56f4-4f7a-a55c-e30715b3b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a3a50168-aca0-4378-93b9-26abe5ae660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188e2d-56f4-4f7a-a55c-e30715b3b209">
      <Terms xmlns="http://schemas.microsoft.com/office/infopath/2007/PartnerControls"/>
    </lcf76f155ced4ddcb4097134ff3c332f>
    <TaxCatchAll xmlns="85282a53-827d-4236-8de6-76a7d51d147d" xsi:nil="true"/>
  </documentManagement>
</p:properties>
</file>

<file path=customXml/itemProps1.xml><?xml version="1.0" encoding="utf-8"?>
<ds:datastoreItem xmlns:ds="http://schemas.openxmlformats.org/officeDocument/2006/customXml" ds:itemID="{00797941-1194-4C27-AD25-B66BFA587B58}"/>
</file>

<file path=customXml/itemProps2.xml><?xml version="1.0" encoding="utf-8"?>
<ds:datastoreItem xmlns:ds="http://schemas.openxmlformats.org/officeDocument/2006/customXml" ds:itemID="{ADC7F989-289B-468F-94F0-CC1AE79E0DDF}"/>
</file>

<file path=customXml/itemProps3.xml><?xml version="1.0" encoding="utf-8"?>
<ds:datastoreItem xmlns:ds="http://schemas.openxmlformats.org/officeDocument/2006/customXml" ds:itemID="{83E11571-688D-4FDC-A0B6-ED28C7416CAB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</TotalTime>
  <Words>16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Century Gothic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Marlow, MB, Mej [marlow@sun.ac.za]</dc:creator>
  <cp:lastModifiedBy>Marlow, MB, Mej [marlow@sun.ac.za]</cp:lastModifiedBy>
  <cp:revision>6</cp:revision>
  <dcterms:created xsi:type="dcterms:W3CDTF">2022-04-22T13:04:28Z</dcterms:created>
  <dcterms:modified xsi:type="dcterms:W3CDTF">2022-04-22T14:54:43Z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0x010100DFC6A18534733744B03A335C49297917</vt:lpwstr>
  </property>
</Properties>
</file>