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907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1FA3DA"/>
    <a:srgbClr val="032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69" y="1122363"/>
            <a:ext cx="8421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449" y="3602038"/>
            <a:ext cx="74306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0118" y="365125"/>
            <a:ext cx="2136324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147" y="365125"/>
            <a:ext cx="6285126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87" y="1709740"/>
            <a:ext cx="854529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87" y="4589465"/>
            <a:ext cx="85452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147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716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365127"/>
            <a:ext cx="854529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438" y="1681163"/>
            <a:ext cx="41913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8" y="2505075"/>
            <a:ext cx="419137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717" y="1681163"/>
            <a:ext cx="42120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717" y="2505075"/>
            <a:ext cx="421201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16" y="987427"/>
            <a:ext cx="50157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2016" y="987427"/>
            <a:ext cx="50157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147" y="365127"/>
            <a:ext cx="854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47" y="1825625"/>
            <a:ext cx="8545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147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889" y="6356352"/>
            <a:ext cx="3343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34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table, dining table&#10;&#10;Description automatically generated">
            <a:extLst>
              <a:ext uri="{FF2B5EF4-FFF2-40B4-BE49-F238E27FC236}">
                <a16:creationId xmlns:a16="http://schemas.microsoft.com/office/drawing/2014/main" id="{49D3C164-2A59-5C36-1385-93A4710BF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0" t="19456" r="11957" b="3646"/>
          <a:stretch/>
        </p:blipFill>
        <p:spPr>
          <a:xfrm>
            <a:off x="3916710" y="3512376"/>
            <a:ext cx="5244252" cy="2977022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2B02CDA0-09E4-B96A-9C81-4B2ED3D3E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" t="-707" r="271" b="354"/>
          <a:stretch/>
        </p:blipFill>
        <p:spPr>
          <a:xfrm>
            <a:off x="3916710" y="467704"/>
            <a:ext cx="5244252" cy="2961296"/>
          </a:xfrm>
          <a:prstGeom prst="rect">
            <a:avLst/>
          </a:prstGeom>
          <a:ln w="381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EF194-595E-1F3D-EDE7-9D043B342EF1}"/>
              </a:ext>
            </a:extLst>
          </p:cNvPr>
          <p:cNvSpPr/>
          <p:nvPr/>
        </p:nvSpPr>
        <p:spPr>
          <a:xfrm>
            <a:off x="487912" y="614874"/>
            <a:ext cx="3625788" cy="5110041"/>
          </a:xfrm>
          <a:prstGeom prst="rect">
            <a:avLst/>
          </a:prstGeom>
          <a:solidFill>
            <a:srgbClr val="032740"/>
          </a:solidFill>
          <a:ln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EB2A0-0903-3CD6-9607-38D52D1FFA12}"/>
              </a:ext>
            </a:extLst>
          </p:cNvPr>
          <p:cNvSpPr txBox="1"/>
          <p:nvPr/>
        </p:nvSpPr>
        <p:spPr>
          <a:xfrm>
            <a:off x="673618" y="5969806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[insert program logos]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15E2-4DB7-1EE4-8469-BAE2A1F98D8C}"/>
              </a:ext>
            </a:extLst>
          </p:cNvPr>
          <p:cNvSpPr/>
          <p:nvPr/>
        </p:nvSpPr>
        <p:spPr>
          <a:xfrm>
            <a:off x="191301" y="296003"/>
            <a:ext cx="9524985" cy="6402097"/>
          </a:xfrm>
          <a:prstGeom prst="rect">
            <a:avLst/>
          </a:prstGeom>
          <a:noFill/>
          <a:ln w="28575"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2A43E-9EFC-264B-A9C0-968E17CF6FD9}"/>
              </a:ext>
            </a:extLst>
          </p:cNvPr>
          <p:cNvSpPr txBox="1"/>
          <p:nvPr/>
        </p:nvSpPr>
        <p:spPr>
          <a:xfrm>
            <a:off x="813218" y="903901"/>
            <a:ext cx="29751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Want to help your child do better at school?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Join the </a:t>
            </a:r>
            <a:r>
              <a:rPr lang="en-US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Read@Home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Program!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B7404-A85F-4434-45AA-7F4111382758}"/>
              </a:ext>
            </a:extLst>
          </p:cNvPr>
          <p:cNvSpPr/>
          <p:nvPr/>
        </p:nvSpPr>
        <p:spPr>
          <a:xfrm>
            <a:off x="487912" y="3963370"/>
            <a:ext cx="2521102" cy="587366"/>
          </a:xfrm>
          <a:prstGeom prst="rect">
            <a:avLst/>
          </a:prstGeom>
          <a:solidFill>
            <a:srgbClr val="1FA3DA"/>
          </a:solidFill>
          <a:ln>
            <a:solidFill>
              <a:srgbClr val="1F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B5361-9791-D672-7980-C56C631F3808}"/>
              </a:ext>
            </a:extLst>
          </p:cNvPr>
          <p:cNvSpPr txBox="1"/>
          <p:nvPr/>
        </p:nvSpPr>
        <p:spPr>
          <a:xfrm>
            <a:off x="813218" y="4041609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 details]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3EE91A-0A60-7CF4-07DE-8832693BD1BA}"/>
              </a:ext>
            </a:extLst>
          </p:cNvPr>
          <p:cNvSpPr/>
          <p:nvPr/>
        </p:nvSpPr>
        <p:spPr>
          <a:xfrm>
            <a:off x="487912" y="4797756"/>
            <a:ext cx="2521102" cy="587366"/>
          </a:xfrm>
          <a:prstGeom prst="rect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C921-E607-20D3-E6E3-842C75DA5295}"/>
              </a:ext>
            </a:extLst>
          </p:cNvPr>
          <p:cNvSpPr txBox="1"/>
          <p:nvPr/>
        </p:nvSpPr>
        <p:spPr>
          <a:xfrm>
            <a:off x="813218" y="4875995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 details]</a:t>
            </a:r>
          </a:p>
        </p:txBody>
      </p:sp>
    </p:spTree>
    <p:extLst>
      <p:ext uri="{BB962C8B-B14F-4D97-AF65-F5344CB8AC3E}">
        <p14:creationId xmlns:p14="http://schemas.microsoft.com/office/powerpoint/2010/main" val="138169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536ABDDDBF45ABADC8696AEB7F0B" ma:contentTypeVersion="20" ma:contentTypeDescription="Create a new document." ma:contentTypeScope="" ma:versionID="7cd80873626985dc6bbcb8d0d5060c15">
  <xsd:schema xmlns:xsd="http://www.w3.org/2001/XMLSchema" xmlns:xs="http://www.w3.org/2001/XMLSchema" xmlns:p="http://schemas.microsoft.com/office/2006/metadata/properties" xmlns:ns2="85282a53-827d-4236-8de6-76a7d51d147d" xmlns:ns3="9a188e2d-56f4-4f7a-a55c-e30715b3b209" targetNamespace="http://schemas.microsoft.com/office/2006/metadata/properties" ma:root="true" ma:fieldsID="a2a43850a99ca2419fd57da22f731983" ns2:_="" ns3:_="">
    <xsd:import namespace="85282a53-827d-4236-8de6-76a7d51d147d"/>
    <xsd:import namespace="9a188e2d-56f4-4f7a-a55c-e30715b3b2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5e1065-da3f-45e9-8d1d-3b148c6d2d74}" ma:internalName="TaxCatchAll" ma:showField="CatchAllData" ma:web="85282a53-827d-4236-8de6-76a7d51d1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88e2d-56f4-4f7a-a55c-e30715b3b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a50168-aca0-4378-93b9-26abe5ae6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88e2d-56f4-4f7a-a55c-e30715b3b209">
      <Terms xmlns="http://schemas.microsoft.com/office/infopath/2007/PartnerControls"/>
    </lcf76f155ced4ddcb4097134ff3c332f>
    <TaxCatchAll xmlns="85282a53-827d-4236-8de6-76a7d51d147d" xsi:nil="true"/>
  </documentManagement>
</p:properties>
</file>

<file path=customXml/itemProps1.xml><?xml version="1.0" encoding="utf-8"?>
<ds:datastoreItem xmlns:ds="http://schemas.openxmlformats.org/officeDocument/2006/customXml" ds:itemID="{6DA66E1E-54AF-41C1-AAE7-1E802372E0D6}"/>
</file>

<file path=customXml/itemProps2.xml><?xml version="1.0" encoding="utf-8"?>
<ds:datastoreItem xmlns:ds="http://schemas.openxmlformats.org/officeDocument/2006/customXml" ds:itemID="{0AA25B37-8A21-4941-AED1-CAD4AB015E94}"/>
</file>

<file path=customXml/itemProps3.xml><?xml version="1.0" encoding="utf-8"?>
<ds:datastoreItem xmlns:ds="http://schemas.openxmlformats.org/officeDocument/2006/customXml" ds:itemID="{42594BAE-8083-456A-BD1E-213B921B38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30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Marlow, MB, Mej [marlow@sun.ac.za]</dc:creator>
  <cp:lastModifiedBy>Marlow, MB, Mej [marlow@sun.ac.za]</cp:lastModifiedBy>
  <cp:revision>7</cp:revision>
  <dcterms:created xsi:type="dcterms:W3CDTF">2022-04-22T13:04:28Z</dcterms:created>
  <dcterms:modified xsi:type="dcterms:W3CDTF">2022-04-22T15:08:59Z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0x010100DFC6A18534733744B03A335C49297917</vt:lpwstr>
  </property>
</Properties>
</file>