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notesMasterIdLst>
    <p:notesMasterId r:id="rId12"/>
  </p:notesMasterIdLst>
  <p:sldIdLst>
    <p:sldId id="256" r:id="rId2"/>
    <p:sldId id="325" r:id="rId3"/>
    <p:sldId id="353" r:id="rId4"/>
    <p:sldId id="358" r:id="rId5"/>
    <p:sldId id="359" r:id="rId6"/>
    <p:sldId id="336" r:id="rId7"/>
    <p:sldId id="330" r:id="rId8"/>
    <p:sldId id="333" r:id="rId9"/>
    <p:sldId id="334" r:id="rId10"/>
    <p:sldId id="335" r:id="rId1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FreesiaUPC" pitchFamily="34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FreesiaUPC" pitchFamily="34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FreesiaUPC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FreesiaUPC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FreesiaUPC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FreesiaUPC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FreesiaUPC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FreesiaUPC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FreesiaUPC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00"/>
    <a:srgbClr val="FF6400"/>
    <a:srgbClr val="008A3E"/>
    <a:srgbClr val="009A46"/>
    <a:srgbClr val="4F9F42"/>
    <a:srgbClr val="82E880"/>
    <a:srgbClr val="B8F490"/>
    <a:srgbClr val="B5F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88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Angsana New" charset="0"/>
                <a:cs typeface="Angsana New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Angsana New" charset="0"/>
                <a:cs typeface="Angsana New" charset="0"/>
              </a:defRPr>
            </a:lvl1pPr>
          </a:lstStyle>
          <a:p>
            <a:pPr>
              <a:defRPr/>
            </a:pPr>
            <a:fld id="{ECFFD7F0-5096-4587-9C3B-873C2AC2B494}" type="datetimeFigureOut">
              <a:rPr lang="en-US"/>
              <a:pPr>
                <a:defRPr/>
              </a:pPr>
              <a:t>9/13/2017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Angsana New" charset="0"/>
                <a:cs typeface="Angsana New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Angsana New" charset="0"/>
                <a:cs typeface="Angsana New" charset="0"/>
              </a:defRPr>
            </a:lvl1pPr>
          </a:lstStyle>
          <a:p>
            <a:pPr>
              <a:defRPr/>
            </a:pPr>
            <a:fld id="{1544DD06-1DA5-48BF-B2F8-49686176AA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ordia New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ordia New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ordia New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ordia New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ordia New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cs typeface="Cordia New" pitchFamily="34" charset="-34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4A48EA-4AB8-4473-A1F0-C5DCFEED204D}" type="slidenum">
              <a:rPr lang="en-GB" smtClean="0">
                <a:latin typeface="Arial" charset="0"/>
                <a:cs typeface="Angsana New" pitchFamily="18" charset="-34"/>
              </a:rPr>
              <a:pPr/>
              <a:t>1</a:t>
            </a:fld>
            <a:endParaRPr lang="en-GB">
              <a:latin typeface="Arial" charset="0"/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cs typeface="Cordia New" pitchFamily="34" charset="-34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A44F23-7333-4D41-9DFC-704B82804D69}" type="slidenum">
              <a:rPr lang="en-GB" sz="1200">
                <a:cs typeface="Angsana New" pitchFamily="18" charset="-34"/>
              </a:rPr>
              <a:pPr algn="r"/>
              <a:t>2</a:t>
            </a:fld>
            <a:endParaRPr lang="en-GB" sz="120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cs typeface="Cordia New" pitchFamily="34" charset="-34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5BDAFB-50FA-45C9-BE44-2811C180119F}" type="slidenum">
              <a:rPr lang="en-GB" sz="1200">
                <a:cs typeface="Angsana New" pitchFamily="18" charset="-34"/>
              </a:rPr>
              <a:pPr algn="r"/>
              <a:t>3</a:t>
            </a:fld>
            <a:endParaRPr lang="en-GB" sz="120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cs typeface="Cordia New" pitchFamily="34" charset="-34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205DCF-BC5B-4913-ACE4-1B04110BA89E}" type="slidenum">
              <a:rPr lang="en-GB" sz="1200">
                <a:cs typeface="Angsana New" pitchFamily="18" charset="-34"/>
              </a:rPr>
              <a:pPr algn="r"/>
              <a:t>6</a:t>
            </a:fld>
            <a:endParaRPr lang="en-GB" sz="120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cs typeface="Cordia New" pitchFamily="34" charset="-34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A9D747-EE34-4B36-BE4F-877C64A8501D}" type="slidenum">
              <a:rPr lang="en-GB" sz="1200">
                <a:cs typeface="Angsana New" pitchFamily="18" charset="-34"/>
              </a:rPr>
              <a:pPr algn="r"/>
              <a:t>7</a:t>
            </a:fld>
            <a:endParaRPr lang="en-GB" sz="120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cs typeface="Cordia New" pitchFamily="34" charset="-34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280628-5512-4A2C-8CA1-ED49BBED9CEC}" type="slidenum">
              <a:rPr lang="en-GB" sz="1200">
                <a:cs typeface="Angsana New" pitchFamily="18" charset="-34"/>
              </a:rPr>
              <a:pPr algn="r"/>
              <a:t>8</a:t>
            </a:fld>
            <a:endParaRPr lang="en-GB" sz="120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cs typeface="Cordia New" pitchFamily="34" charset="-34"/>
            </a:endParaRP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30FBAC-1FA2-4BDE-8FA4-4DF3550FB184}" type="slidenum">
              <a:rPr lang="en-GB" sz="1200">
                <a:cs typeface="Angsana New" pitchFamily="18" charset="-34"/>
              </a:rPr>
              <a:pPr algn="r"/>
              <a:t>9</a:t>
            </a:fld>
            <a:endParaRPr lang="en-GB" sz="120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cs typeface="Cordia New" pitchFamily="34" charset="-34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E5261D-F728-42A8-B0A5-D1B96C1BEAE8}" type="slidenum">
              <a:rPr lang="en-GB" sz="1200">
                <a:cs typeface="Angsana New" pitchFamily="18" charset="-34"/>
              </a:rPr>
              <a:pPr algn="r"/>
              <a:t>10</a:t>
            </a:fld>
            <a:endParaRPr lang="en-GB" sz="120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A4B214-F5C9-447F-9878-45A1B431F32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333A-392F-4826-A335-3320B8A816C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4E5C-2C03-474A-8D7A-7EECC5D549C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DBC3-15D7-4F28-AC41-BFB3C9CC3BB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A77F70-8B0D-4105-B477-40469A426B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08E1-7CD8-43C7-864E-B87E43FFCD9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2406-025E-4B77-B22E-170002B4E8E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7853-1725-4BC6-BB40-D2D01303F1D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11EAD7-C324-451E-9C3A-86AD661A8D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97B9-16AD-4892-946B-9013C3B1199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9A2A01-D8BC-40D2-A8CE-11690998DB3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9F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pitchFamily="34" charset="0"/>
                <a:ea typeface="Angsana New" charset="0"/>
                <a:cs typeface="Angsana New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pitchFamily="34" charset="0"/>
                <a:ea typeface="Angsana New" charset="0"/>
                <a:cs typeface="Angsana New" charset="0"/>
              </a:defRPr>
            </a:lvl1pPr>
            <a:extLst/>
          </a:lstStyle>
          <a:p>
            <a:pPr>
              <a:defRPr/>
            </a:pPr>
            <a:r>
              <a:rPr lang="en-US"/>
              <a:t>Mango Tree Lango Literacy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pitchFamily="34" charset="0"/>
                <a:ea typeface="Angsana New" charset="0"/>
                <a:cs typeface="Angsana New" charset="0"/>
              </a:defRPr>
            </a:lvl1pPr>
            <a:extLst/>
          </a:lstStyle>
          <a:p>
            <a:pPr>
              <a:defRPr/>
            </a:pPr>
            <a:fld id="{D68E5339-63F5-4474-9AEB-688DCBED2F4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3" r:id="rId2"/>
    <p:sldLayoutId id="2147483781" r:id="rId3"/>
    <p:sldLayoutId id="2147483774" r:id="rId4"/>
    <p:sldLayoutId id="2147483775" r:id="rId5"/>
    <p:sldLayoutId id="2147483776" r:id="rId6"/>
    <p:sldLayoutId id="2147483782" r:id="rId7"/>
    <p:sldLayoutId id="2147483777" r:id="rId8"/>
    <p:sldLayoutId id="2147483783" r:id="rId9"/>
    <p:sldLayoutId id="2147483778" r:id="rId10"/>
    <p:sldLayoutId id="214748377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FreesiaUPC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FreesiaUPC"/>
          <a:cs typeface="FreesiaUP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FreesiaUPC"/>
          <a:cs typeface="FreesiaUP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FreesiaUPC"/>
          <a:cs typeface="FreesiaUP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FreesiaUPC"/>
          <a:cs typeface="FreesiaUPC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FreesiaUPC"/>
          <a:cs typeface="FreesiaUPC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FreesiaUPC"/>
          <a:cs typeface="FreesiaUPC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FreesiaUPC"/>
          <a:cs typeface="FreesiaUPC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FreesiaUPC"/>
          <a:cs typeface="FreesiaUPC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FreesiaUPC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FreesiaUPC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FreesiaUPC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FreesiaUPC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FreesiaUPC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1447800" y="990600"/>
            <a:ext cx="701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Berlin Sans FB Demi" pitchFamily="34" charset="0"/>
                <a:cs typeface="Tahoma" pitchFamily="34" charset="0"/>
              </a:rPr>
              <a:t>Mango Tree’s</a:t>
            </a:r>
          </a:p>
          <a:p>
            <a:pPr algn="ctr"/>
            <a:endParaRPr lang="en-US" sz="1200" b="1" dirty="0">
              <a:solidFill>
                <a:srgbClr val="009600"/>
              </a:solidFill>
              <a:latin typeface="Tahoma" pitchFamily="34" charset="0"/>
              <a:cs typeface="Tahoma" pitchFamily="34" charset="0"/>
            </a:endParaRPr>
          </a:p>
          <a:p>
            <a:endParaRPr lang="en-GB" sz="2200" b="1" dirty="0">
              <a:solidFill>
                <a:srgbClr val="0096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Craig\Desktop\nulp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6705600" cy="4070300"/>
          </a:xfrm>
          <a:prstGeom prst="rect">
            <a:avLst/>
          </a:prstGeom>
          <a:noFill/>
        </p:spPr>
      </p:pic>
      <p:pic>
        <p:nvPicPr>
          <p:cNvPr id="4" name="Snagit_PPT1F4" descr="PPT1F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57200"/>
            <a:ext cx="12104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 txBox="1">
            <a:spLocks noGrp="1"/>
          </p:cNvSpPr>
          <p:nvPr/>
        </p:nvSpPr>
        <p:spPr bwMode="auto">
          <a:xfrm>
            <a:off x="990600" y="6111875"/>
            <a:ext cx="769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i="1" dirty="0">
                <a:solidFill>
                  <a:srgbClr val="008A3E"/>
                </a:solidFill>
                <a:latin typeface="Georgia" pitchFamily="18" charset="0"/>
                <a:cs typeface="Angsana New" pitchFamily="18" charset="-34"/>
              </a:rPr>
              <a:t>Mango Tree’s Northern Uganda Literacy Program</a:t>
            </a:r>
          </a:p>
        </p:txBody>
      </p:sp>
      <p:sp>
        <p:nvSpPr>
          <p:cNvPr id="27651" name="TextBox 10"/>
          <p:cNvSpPr txBox="1">
            <a:spLocks noChangeArrowheads="1"/>
          </p:cNvSpPr>
          <p:nvPr/>
        </p:nvSpPr>
        <p:spPr bwMode="auto">
          <a:xfrm>
            <a:off x="381000" y="457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Georgia" pitchFamily="18" charset="0"/>
                <a:cs typeface="Tahoma" pitchFamily="34" charset="0"/>
              </a:rPr>
              <a:t>P1 Term 3 Reader: </a:t>
            </a:r>
            <a:r>
              <a:rPr lang="en-US" b="1" dirty="0" err="1">
                <a:latin typeface="Georgia" pitchFamily="18" charset="0"/>
                <a:cs typeface="Tahoma" pitchFamily="34" charset="0"/>
              </a:rPr>
              <a:t>Yä</a:t>
            </a:r>
            <a:r>
              <a:rPr lang="en-US" b="1" dirty="0">
                <a:latin typeface="Georgia" pitchFamily="18" charset="0"/>
                <a:cs typeface="Tahoma" pitchFamily="34" charset="0"/>
              </a:rPr>
              <a:t> </a:t>
            </a:r>
            <a:r>
              <a:rPr lang="en-US" b="1" dirty="0" err="1">
                <a:latin typeface="Georgia" pitchFamily="18" charset="0"/>
                <a:cs typeface="Tahoma" pitchFamily="34" charset="0"/>
              </a:rPr>
              <a:t>Malo</a:t>
            </a:r>
            <a:r>
              <a:rPr lang="en-US" b="1" dirty="0">
                <a:latin typeface="Georgia" pitchFamily="18" charset="0"/>
                <a:cs typeface="Tahoma" pitchFamily="34" charset="0"/>
              </a:rPr>
              <a:t>. Bed </a:t>
            </a:r>
            <a:r>
              <a:rPr lang="en-US" b="1" dirty="0" err="1">
                <a:latin typeface="Georgia" pitchFamily="18" charset="0"/>
                <a:cs typeface="Tahoma" pitchFamily="34" charset="0"/>
              </a:rPr>
              <a:t>Pïŋ</a:t>
            </a:r>
            <a:r>
              <a:rPr lang="en-US" b="1" dirty="0">
                <a:latin typeface="Georgia" pitchFamily="18" charset="0"/>
                <a:cs typeface="Tahoma" pitchFamily="34" charset="0"/>
              </a:rPr>
              <a:t>.</a:t>
            </a:r>
            <a:endParaRPr lang="en-GB" b="1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27652" name="Snagit_PPT1F4" descr="PPT1F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5535613"/>
            <a:ext cx="7477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1 Term 3 Reader Sample P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143000"/>
            <a:ext cx="6934200" cy="47794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 txBox="1">
            <a:spLocks noGrp="1"/>
          </p:cNvSpPr>
          <p:nvPr/>
        </p:nvSpPr>
        <p:spPr bwMode="auto">
          <a:xfrm>
            <a:off x="990600" y="6111875"/>
            <a:ext cx="769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i="1" dirty="0">
                <a:solidFill>
                  <a:srgbClr val="009600"/>
                </a:solidFill>
                <a:latin typeface="Georgia" pitchFamily="18" charset="0"/>
                <a:cs typeface="Angsana New" pitchFamily="18" charset="-34"/>
              </a:rPr>
              <a:t>Mango Tree’s Northern Uganda Literacy Program</a:t>
            </a:r>
          </a:p>
        </p:txBody>
      </p:sp>
      <p:pic>
        <p:nvPicPr>
          <p:cNvPr id="16387" name="Snagit_PPT1F4" descr="PPT1F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5535613"/>
            <a:ext cx="7477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838200" y="533400"/>
            <a:ext cx="7926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Georgia" pitchFamily="18" charset="0"/>
                <a:cs typeface="Tahoma" pitchFamily="34" charset="0"/>
              </a:rPr>
              <a:t>Our Model in the Classroom</a:t>
            </a:r>
            <a:endParaRPr lang="th-TH" b="1" i="1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16389" name="Picture 8" descr="NULP Model Graph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71628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 txBox="1">
            <a:spLocks noGrp="1"/>
          </p:cNvSpPr>
          <p:nvPr/>
        </p:nvSpPr>
        <p:spPr bwMode="auto">
          <a:xfrm>
            <a:off x="990600" y="6111875"/>
            <a:ext cx="769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i="1" dirty="0">
                <a:solidFill>
                  <a:srgbClr val="009600"/>
                </a:solidFill>
                <a:latin typeface="Georgia" pitchFamily="18" charset="0"/>
                <a:cs typeface="Angsana New" pitchFamily="18" charset="-34"/>
              </a:rPr>
              <a:t>Mango Tree’s Northern Uganda Literacy Program</a:t>
            </a:r>
          </a:p>
        </p:txBody>
      </p:sp>
      <p:pic>
        <p:nvPicPr>
          <p:cNvPr id="19459" name="Snagit_PPT1F4" descr="PPT1F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5535613"/>
            <a:ext cx="7477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latin typeface="Georgia" pitchFamily="18" charset="0"/>
                <a:cs typeface="Tahoma" pitchFamily="34" charset="0"/>
              </a:rPr>
              <a:t>Essential Text and Non-text Materials</a:t>
            </a:r>
            <a:endParaRPr lang="th-TH" b="1" i="1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2050" name="Picture 2" descr="C:\Users\Craig\Desktop\materi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219200"/>
            <a:ext cx="5715000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1066800" y="6111875"/>
            <a:ext cx="7281863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400" b="1" i="1" dirty="0">
                <a:solidFill>
                  <a:srgbClr val="009600"/>
                </a:solidFill>
                <a:latin typeface="Georgia" pitchFamily="18" charset="0"/>
                <a:cs typeface="Angsana New" pitchFamily="18" charset="-34"/>
              </a:rPr>
              <a:t>Mango Tree Northern Uganda Literacy Program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09600" y="4572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Georgia" pitchFamily="18" charset="0"/>
                <a:cs typeface="Tahoma" pitchFamily="34" charset="0"/>
              </a:rPr>
              <a:t>Teacher’s Guide – Sample Pages 1-2</a:t>
            </a:r>
            <a:endParaRPr lang="en-GB" b="1" i="1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21508" name="Snagit_PPT1F4" descr="PPT1F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5535613"/>
            <a:ext cx="7477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teacher's guide p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5127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457200" y="2286000"/>
            <a:ext cx="144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Comprehension</a:t>
            </a:r>
          </a:p>
          <a:p>
            <a:r>
              <a:rPr lang="en-US" sz="1400">
                <a:latin typeface="Tahoma" pitchFamily="34" charset="0"/>
                <a:cs typeface="Tahoma" pitchFamily="34" charset="0"/>
              </a:rPr>
              <a:t>Questions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57200" y="3505200"/>
            <a:ext cx="144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Weekly Sight </a:t>
            </a:r>
          </a:p>
          <a:p>
            <a:r>
              <a:rPr lang="en-US" sz="1400">
                <a:latin typeface="Tahoma" pitchFamily="34" charset="0"/>
                <a:cs typeface="Tahoma" pitchFamily="34" charset="0"/>
              </a:rPr>
              <a:t>Words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57200" y="4419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Vocabulary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315200" y="28194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Kinesthetic Sound Sign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7239000" y="3657600"/>
            <a:ext cx="152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Song, rhyme, riddle, poem or tongue-twister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981200" y="55626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Weekly Competences in Reading, Writing, Listening &amp; Speaking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895600" y="11430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Theme and Sub-theme for the week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71800" y="1447800"/>
            <a:ext cx="304800" cy="3810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43400" y="1447800"/>
            <a:ext cx="685800" cy="4572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1513" idx="1"/>
          </p:cNvCxnSpPr>
          <p:nvPr/>
        </p:nvCxnSpPr>
        <p:spPr>
          <a:xfrm flipH="1" flipV="1">
            <a:off x="6934200" y="3044825"/>
            <a:ext cx="381000" cy="33338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781800" y="3733800"/>
            <a:ext cx="457200" cy="762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114800" y="5029200"/>
            <a:ext cx="304800" cy="5334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791200" y="5105400"/>
            <a:ext cx="76200" cy="4572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524000" y="2514600"/>
            <a:ext cx="609600" cy="3048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76400" y="3733800"/>
            <a:ext cx="533400" cy="762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524000" y="4419600"/>
            <a:ext cx="609600" cy="1524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 txBox="1">
            <a:spLocks noGrp="1"/>
          </p:cNvSpPr>
          <p:nvPr/>
        </p:nvSpPr>
        <p:spPr bwMode="auto">
          <a:xfrm>
            <a:off x="1066800" y="6111875"/>
            <a:ext cx="7281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i="1" dirty="0">
                <a:solidFill>
                  <a:srgbClr val="009600"/>
                </a:solidFill>
                <a:latin typeface="Georgia" pitchFamily="18" charset="0"/>
                <a:cs typeface="Angsana New" pitchFamily="18" charset="-34"/>
              </a:rPr>
              <a:t>Mango Tree Northern Uganda Literacy Program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533400" y="533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Georgia" pitchFamily="18" charset="0"/>
                <a:cs typeface="Tahoma" pitchFamily="34" charset="0"/>
              </a:rPr>
              <a:t>Teacher’s Guide – Sample Pages 3-4</a:t>
            </a:r>
            <a:endParaRPr lang="en-GB" b="1" i="1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22532" name="Picture 3" descr="teacher's guide p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5121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Snagit_PPT1F4" descr="PPT1F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5535613"/>
            <a:ext cx="7477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2209800"/>
            <a:ext cx="1447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Continuous </a:t>
            </a:r>
          </a:p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Assessment</a:t>
            </a:r>
          </a:p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Activities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33400" y="4191000"/>
            <a:ext cx="1447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Instructional </a:t>
            </a:r>
          </a:p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Materials </a:t>
            </a:r>
          </a:p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Development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5715000" y="11430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Weekly Handwriting Patterns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7239000" y="2209800"/>
            <a:ext cx="144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Handwriting Tips</a:t>
            </a: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7315200" y="3429000"/>
            <a:ext cx="1371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References to </a:t>
            </a:r>
          </a:p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MoES documents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5105400" y="52578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Class Story Starter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62600" y="1371600"/>
            <a:ext cx="228600" cy="7620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858000" y="2438400"/>
            <a:ext cx="381000" cy="762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858000" y="3505200"/>
            <a:ext cx="533400" cy="762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539" idx="1"/>
          </p:cNvCxnSpPr>
          <p:nvPr/>
        </p:nvCxnSpPr>
        <p:spPr>
          <a:xfrm flipV="1">
            <a:off x="5105400" y="4646613"/>
            <a:ext cx="152400" cy="763587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28800" y="3886200"/>
            <a:ext cx="1066800" cy="5334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676400" y="2209800"/>
            <a:ext cx="533400" cy="152400"/>
          </a:xfrm>
          <a:prstGeom prst="straightConnector1">
            <a:avLst/>
          </a:prstGeom>
          <a:ln w="25400">
            <a:solidFill>
              <a:srgbClr val="009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 txBox="1">
            <a:spLocks noGrp="1"/>
          </p:cNvSpPr>
          <p:nvPr/>
        </p:nvSpPr>
        <p:spPr bwMode="auto">
          <a:xfrm>
            <a:off x="990600" y="6111875"/>
            <a:ext cx="769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i="1" dirty="0">
                <a:solidFill>
                  <a:srgbClr val="009600"/>
                </a:solidFill>
                <a:latin typeface="Georgia" pitchFamily="18" charset="0"/>
                <a:cs typeface="Angsana New" pitchFamily="18" charset="-34"/>
              </a:rPr>
              <a:t>Mango Tree’s Northern Uganda Literacy Program</a:t>
            </a:r>
          </a:p>
        </p:txBody>
      </p:sp>
      <p:pic>
        <p:nvPicPr>
          <p:cNvPr id="23555" name="Snagit_PPT1F4" descr="PPT1F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5535613"/>
            <a:ext cx="7477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457200" y="457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Georgia" pitchFamily="18" charset="0"/>
                <a:cs typeface="Tahoma" pitchFamily="34" charset="0"/>
              </a:rPr>
              <a:t>P1 Term 1 Primer – Sample Page</a:t>
            </a:r>
            <a:endParaRPr lang="en-GB" b="1" i="1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23557" name="Picture 5" descr="P1 T1 Prim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066800"/>
            <a:ext cx="68167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 txBox="1">
            <a:spLocks noGrp="1"/>
          </p:cNvSpPr>
          <p:nvPr/>
        </p:nvSpPr>
        <p:spPr bwMode="auto">
          <a:xfrm>
            <a:off x="990600" y="6111875"/>
            <a:ext cx="769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i="1" dirty="0">
                <a:solidFill>
                  <a:srgbClr val="009600"/>
                </a:solidFill>
                <a:latin typeface="Georgia" pitchFamily="18" charset="0"/>
                <a:cs typeface="Angsana New" pitchFamily="18" charset="-34"/>
              </a:rPr>
              <a:t>Mango Tree’s Northern Uganda Literacy Program</a:t>
            </a:r>
          </a:p>
        </p:txBody>
      </p:sp>
      <p:pic>
        <p:nvPicPr>
          <p:cNvPr id="24579" name="Snagit_PPT1F4" descr="PPT1F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5535613"/>
            <a:ext cx="7477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457200" y="457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Georgia" pitchFamily="18" charset="0"/>
                <a:cs typeface="Tahoma" pitchFamily="34" charset="0"/>
              </a:rPr>
              <a:t>P1 Term 2 Primer – Sample Page</a:t>
            </a:r>
            <a:endParaRPr lang="en-GB" b="1" i="1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24581" name="Picture 7" descr="Primer Pa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990600"/>
            <a:ext cx="6858000" cy="50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 txBox="1">
            <a:spLocks noGrp="1"/>
          </p:cNvSpPr>
          <p:nvPr/>
        </p:nvSpPr>
        <p:spPr bwMode="auto">
          <a:xfrm>
            <a:off x="990600" y="6111875"/>
            <a:ext cx="769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i="1" dirty="0">
                <a:solidFill>
                  <a:srgbClr val="008A3E"/>
                </a:solidFill>
                <a:latin typeface="Georgia" pitchFamily="18" charset="0"/>
                <a:cs typeface="Angsana New" pitchFamily="18" charset="-34"/>
              </a:rPr>
              <a:t>Mango Tree’s Northern Uganda Literacy Program</a:t>
            </a:r>
          </a:p>
        </p:txBody>
      </p:sp>
      <p:sp>
        <p:nvSpPr>
          <p:cNvPr id="25603" name="TextBox 10"/>
          <p:cNvSpPr txBox="1">
            <a:spLocks noChangeArrowheads="1"/>
          </p:cNvSpPr>
          <p:nvPr/>
        </p:nvSpPr>
        <p:spPr bwMode="auto">
          <a:xfrm>
            <a:off x="381000" y="457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Georgia" pitchFamily="18" charset="0"/>
                <a:cs typeface="Tahoma" pitchFamily="34" charset="0"/>
              </a:rPr>
              <a:t>P1 Term 1 Reader: </a:t>
            </a:r>
            <a:r>
              <a:rPr lang="en-US" b="1" dirty="0" err="1">
                <a:latin typeface="Georgia" pitchFamily="18" charset="0"/>
                <a:cs typeface="Tahoma" pitchFamily="34" charset="0"/>
              </a:rPr>
              <a:t>Wot</a:t>
            </a:r>
            <a:r>
              <a:rPr lang="en-US" b="1" dirty="0">
                <a:latin typeface="Georgia" pitchFamily="18" charset="0"/>
                <a:cs typeface="Tahoma" pitchFamily="34" charset="0"/>
              </a:rPr>
              <a:t> </a:t>
            </a:r>
            <a:r>
              <a:rPr lang="en-US" b="1" dirty="0" err="1">
                <a:latin typeface="Georgia" pitchFamily="18" charset="0"/>
                <a:cs typeface="Tahoma" pitchFamily="34" charset="0"/>
              </a:rPr>
              <a:t>Atim</a:t>
            </a:r>
            <a:r>
              <a:rPr lang="en-US" b="1" dirty="0">
                <a:latin typeface="Georgia" pitchFamily="18" charset="0"/>
                <a:cs typeface="Tahoma" pitchFamily="34" charset="0"/>
              </a:rPr>
              <a:t> i Limo</a:t>
            </a:r>
            <a:endParaRPr lang="en-GB" b="1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25604" name="Snagit_PPT1F4" descr="PPT1F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5535613"/>
            <a:ext cx="7477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Reader sample pa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712660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 txBox="1">
            <a:spLocks noGrp="1"/>
          </p:cNvSpPr>
          <p:nvPr/>
        </p:nvSpPr>
        <p:spPr bwMode="auto">
          <a:xfrm>
            <a:off x="990600" y="6111875"/>
            <a:ext cx="769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i="1" dirty="0">
                <a:solidFill>
                  <a:srgbClr val="008A3E"/>
                </a:solidFill>
                <a:latin typeface="Georgia" pitchFamily="18" charset="0"/>
                <a:cs typeface="Angsana New" pitchFamily="18" charset="-34"/>
              </a:rPr>
              <a:t>Mango Tree’s Northern Uganda Literacy Program</a:t>
            </a:r>
          </a:p>
        </p:txBody>
      </p:sp>
      <p:sp>
        <p:nvSpPr>
          <p:cNvPr id="26627" name="TextBox 10"/>
          <p:cNvSpPr txBox="1">
            <a:spLocks noChangeArrowheads="1"/>
          </p:cNvSpPr>
          <p:nvPr/>
        </p:nvSpPr>
        <p:spPr bwMode="auto">
          <a:xfrm>
            <a:off x="381000" y="457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Georgia" pitchFamily="18" charset="0"/>
                <a:cs typeface="Tahoma" pitchFamily="34" charset="0"/>
              </a:rPr>
              <a:t>P1 Term 2 Reader: </a:t>
            </a:r>
            <a:r>
              <a:rPr lang="en-US" b="1" dirty="0" err="1">
                <a:latin typeface="Georgia" pitchFamily="18" charset="0"/>
                <a:cs typeface="Tahoma" pitchFamily="34" charset="0"/>
              </a:rPr>
              <a:t>Bollo</a:t>
            </a:r>
            <a:r>
              <a:rPr lang="en-US" b="1" dirty="0">
                <a:latin typeface="Georgia" pitchFamily="18" charset="0"/>
                <a:cs typeface="Tahoma" pitchFamily="34" charset="0"/>
              </a:rPr>
              <a:t> </a:t>
            </a:r>
            <a:r>
              <a:rPr lang="en-US" b="1" dirty="0" err="1">
                <a:latin typeface="Georgia" pitchFamily="18" charset="0"/>
                <a:cs typeface="Tahoma" pitchFamily="34" charset="0"/>
              </a:rPr>
              <a:t>Koc</a:t>
            </a:r>
            <a:r>
              <a:rPr lang="en-US" b="1" dirty="0">
                <a:latin typeface="Georgia" pitchFamily="18" charset="0"/>
                <a:cs typeface="Tahoma" pitchFamily="34" charset="0"/>
              </a:rPr>
              <a:t>!</a:t>
            </a:r>
            <a:endParaRPr lang="en-GB" b="1" dirty="0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26628" name="Snagit_PPT1F4" descr="PPT1F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5535613"/>
            <a:ext cx="74771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Power Point assis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990600"/>
            <a:ext cx="68580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0536ABDDDBF45ABADC8696AEB7F0B" ma:contentTypeVersion="6" ma:contentTypeDescription="Create a new document." ma:contentTypeScope="" ma:versionID="938b2c4f7f7ff1438a576bec26fe4bbb">
  <xsd:schema xmlns:xsd="http://www.w3.org/2001/XMLSchema" xmlns:xs="http://www.w3.org/2001/XMLSchema" xmlns:p="http://schemas.microsoft.com/office/2006/metadata/properties" xmlns:ns2="85282a53-827d-4236-8de6-76a7d51d147d" xmlns:ns3="9a188e2d-56f4-4f7a-a55c-e30715b3b209" targetNamespace="http://schemas.microsoft.com/office/2006/metadata/properties" ma:root="true" ma:fieldsID="7256ac7d1ef20c725b40b96f16f5a1d8" ns2:_="" ns3:_="">
    <xsd:import namespace="85282a53-827d-4236-8de6-76a7d51d147d"/>
    <xsd:import namespace="9a188e2d-56f4-4f7a-a55c-e30715b3b2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88e2d-56f4-4f7a-a55c-e30715b3b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5F9779-72AA-4E52-B805-6044B1A26654}"/>
</file>

<file path=customXml/itemProps2.xml><?xml version="1.0" encoding="utf-8"?>
<ds:datastoreItem xmlns:ds="http://schemas.openxmlformats.org/officeDocument/2006/customXml" ds:itemID="{1F20BF9B-E932-4522-8E5B-7A11039F1143}"/>
</file>

<file path=customXml/itemProps3.xml><?xml version="1.0" encoding="utf-8"?>
<ds:datastoreItem xmlns:ds="http://schemas.openxmlformats.org/officeDocument/2006/customXml" ds:itemID="{6088F40F-EF66-4B20-A7C5-9FAE39DE2346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3652</TotalTime>
  <Words>180</Words>
  <Application>Microsoft Office PowerPoint</Application>
  <PresentationFormat>On-screen Show (4:3)</PresentationFormat>
  <Paragraphs>47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Angsana New</vt:lpstr>
      <vt:lpstr>Arial</vt:lpstr>
      <vt:lpstr>Berlin Sans FB Demi</vt:lpstr>
      <vt:lpstr>Calibri</vt:lpstr>
      <vt:lpstr>Cordia New</vt:lpstr>
      <vt:lpstr>FreesiaUPC</vt:lpstr>
      <vt:lpstr>Georgia</vt:lpstr>
      <vt:lpstr>Tahoma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MANGOTREEE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Mango Tree</dc:title>
  <dc:creator>CRAIG</dc:creator>
  <cp:lastModifiedBy>Craig Esbeck</cp:lastModifiedBy>
  <cp:revision>355</cp:revision>
  <dcterms:created xsi:type="dcterms:W3CDTF">2010-12-02T07:00:36Z</dcterms:created>
  <dcterms:modified xsi:type="dcterms:W3CDTF">2017-09-13T14:36:38Z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0x0101008890536ABDDDBF45ABADC8696AEB7F0B</vt:lpwstr>
  </property>
</Properties>
</file>